
<file path=[Content_Types].xml><?xml version="1.0" encoding="utf-8"?>
<Types xmlns="http://schemas.openxmlformats.org/package/2006/content-types">
  <Override PartName="/ppt/slides/slide29.xml" ContentType="application/vnd.openxmlformats-officedocument.presentationml.slide+xml"/>
  <Override PartName="/ppt/diagrams/drawing2.xml" ContentType="application/vnd.ms-office.drawingml.diagramDrawing+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notesSlides/notesSlide12.xml" ContentType="application/vnd.openxmlformats-officedocument.presentationml.notesSlide+xml"/>
  <Override PartName="/ppt/diagrams/colors8.xml" ContentType="application/vnd.openxmlformats-officedocument.drawingml.diagramColors+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diagrams/drawing7.xml" ContentType="application/vnd.ms-office.drawingml.diagramDrawing+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diagrams/colors2.xml" ContentType="application/vnd.openxmlformats-officedocument.drawingml.diagramColors+xml"/>
  <Override PartName="/ppt/notesSlides/notesSlide3.xml" ContentType="application/vnd.openxmlformats-officedocument.presentationml.notesSlide+xml"/>
  <Override PartName="/ppt/diagrams/drawing3.xml" ContentType="application/vnd.ms-office.drawingml.diagramDrawing+xml"/>
  <Override PartName="/ppt/diagrams/quickStyle5.xml" ContentType="application/vnd.openxmlformats-officedocument.drawingml.diagramStyle+xml"/>
  <Override PartName="/ppt/diagrams/colors1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diagrams/colors10.xml" ContentType="application/vnd.openxmlformats-officedocument.drawingml.diagramColor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diagrams/layout8.xml" ContentType="application/vnd.openxmlformats-officedocument.drawingml.diagramLayout+xml"/>
  <Override PartName="/ppt/diagrams/data12.xml" ContentType="application/vnd.openxmlformats-officedocument.drawingml.diagramData+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Override PartName="/ppt/notesSlides/notesSlide13.xml" ContentType="application/vnd.openxmlformats-officedocument.presentationml.notesSlide+xml"/>
  <Override PartName="/ppt/diagrams/data7.xml" ContentType="application/vnd.openxmlformats-officedocument.drawingml.diagramData+xml"/>
  <Override PartName="/ppt/diagrams/colors9.xml" ContentType="application/vnd.openxmlformats-officedocument.drawingml.diagramColors+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diagrams/drawing8.xml" ContentType="application/vnd.ms-office.drawingml.diagramDrawing+xml"/>
  <Override PartName="/ppt/diagrams/quickStyle12.xml" ContentType="application/vnd.openxmlformats-officedocument.drawingml.diagramStyle+xml"/>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slides/slide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ppt/diagrams/layout12.xml" ContentType="application/vnd.openxmlformats-officedocument.drawingml.diagram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Default Extension="wmf" ContentType="image/x-wmf"/>
  <Override PartName="/ppt/diagrams/data11.xml" ContentType="application/vnd.openxmlformats-officedocument.drawingml.diagramData+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diagrams/layout3.xml" ContentType="application/vnd.openxmlformats-officedocument.drawingml.diagramLayout+xml"/>
  <Override PartName="/ppt/notesSlides/notesSlide9.xml" ContentType="application/vnd.openxmlformats-officedocument.presentationml.notesSlide+xml"/>
  <Override PartName="/ppt/diagrams/data4.xml" ContentType="application/vnd.openxmlformats-officedocument.drawingml.diagramData+xml"/>
  <Override PartName="/ppt/diagrams/drawing9.xml" ContentType="application/vnd.ms-office.drawingml.diagramDrawing+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diagrams/layout11.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256" r:id="rId2"/>
    <p:sldId id="296" r:id="rId3"/>
    <p:sldId id="297" r:id="rId4"/>
    <p:sldId id="258" r:id="rId5"/>
    <p:sldId id="298" r:id="rId6"/>
    <p:sldId id="259" r:id="rId7"/>
    <p:sldId id="264" r:id="rId8"/>
    <p:sldId id="263" r:id="rId9"/>
    <p:sldId id="290" r:id="rId10"/>
    <p:sldId id="294" r:id="rId11"/>
    <p:sldId id="300" r:id="rId12"/>
    <p:sldId id="301" r:id="rId13"/>
    <p:sldId id="302" r:id="rId14"/>
    <p:sldId id="303" r:id="rId15"/>
    <p:sldId id="271" r:id="rId16"/>
    <p:sldId id="267" r:id="rId17"/>
    <p:sldId id="265" r:id="rId18"/>
    <p:sldId id="268" r:id="rId19"/>
    <p:sldId id="269" r:id="rId20"/>
    <p:sldId id="299" r:id="rId21"/>
    <p:sldId id="272" r:id="rId22"/>
    <p:sldId id="277" r:id="rId23"/>
    <p:sldId id="295" r:id="rId24"/>
    <p:sldId id="273" r:id="rId25"/>
    <p:sldId id="274" r:id="rId26"/>
    <p:sldId id="282" r:id="rId27"/>
    <p:sldId id="283" r:id="rId28"/>
    <p:sldId id="284" r:id="rId29"/>
    <p:sldId id="285" r:id="rId30"/>
    <p:sldId id="286" r:id="rId31"/>
    <p:sldId id="278" r:id="rId32"/>
    <p:sldId id="257" r:id="rId33"/>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 initials="MSOffice" lastIdx="5" clrIdx="0"/>
  <p:cmAuthor id="1" name="john matthews" initials="jm" lastIdx="2" clrIdx="1"/>
</p:cmAuthorLst>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09" autoAdjust="0"/>
    <p:restoredTop sz="96160" autoAdjust="0"/>
  </p:normalViewPr>
  <p:slideViewPr>
    <p:cSldViewPr>
      <p:cViewPr>
        <p:scale>
          <a:sx n="70" d="100"/>
          <a:sy n="70" d="100"/>
        </p:scale>
        <p:origin x="-942" y="-13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0-06-21T07:24:31.827" idx="1">
    <p:pos x="2297" y="789"/>
    <p:text>spelling correct?</p:text>
  </p:cm>
</p:cmLst>
</file>

<file path=ppt/diagrams/_rels/data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image" Target="../media/image17.jpeg"/></Relationships>
</file>

<file path=ppt/diagrams/_rels/data4.xml.rels><?xml version="1.0" encoding="UTF-8" standalone="yes"?>
<Relationships xmlns="http://schemas.openxmlformats.org/package/2006/relationships"><Relationship Id="rId1" Type="http://schemas.openxmlformats.org/officeDocument/2006/relationships/image" Target="../media/image26.png"/></Relationships>
</file>

<file path=ppt/diagrams/_rels/data6.xml.rels><?xml version="1.0" encoding="UTF-8" standalone="yes"?>
<Relationships xmlns="http://schemas.openxmlformats.org/package/2006/relationships"><Relationship Id="rId1" Type="http://schemas.openxmlformats.org/officeDocument/2006/relationships/image" Target="../media/image46.jpeg"/></Relationships>
</file>

<file path=ppt/diagrams/_rels/data7.xml.rels><?xml version="1.0" encoding="UTF-8" standalone="yes"?>
<Relationships xmlns="http://schemas.openxmlformats.org/package/2006/relationships"><Relationship Id="rId1" Type="http://schemas.openxmlformats.org/officeDocument/2006/relationships/image" Target="../media/image46.jpeg"/></Relationships>
</file>

<file path=ppt/diagrams/_rels/data8.xml.rels><?xml version="1.0" encoding="UTF-8" standalone="yes"?>
<Relationships xmlns="http://schemas.openxmlformats.org/package/2006/relationships"><Relationship Id="rId1" Type="http://schemas.openxmlformats.org/officeDocument/2006/relationships/image" Target="../media/image46.jpeg"/></Relationships>
</file>

<file path=ppt/diagrams/_rels/drawing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image" Target="../media/image1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10D0E9-6754-4CD0-9627-FC6B19D7097D}" type="doc">
      <dgm:prSet loTypeId="urn:microsoft.com/office/officeart/2005/8/layout/radial2" loCatId="relationship" qsTypeId="urn:microsoft.com/office/officeart/2005/8/quickstyle/simple4" qsCatId="simple" csTypeId="urn:microsoft.com/office/officeart/2005/8/colors/accent1_2" csCatId="accent1" phldr="1"/>
      <dgm:spPr/>
      <dgm:t>
        <a:bodyPr/>
        <a:lstStyle/>
        <a:p>
          <a:endParaRPr lang="en-US"/>
        </a:p>
      </dgm:t>
    </dgm:pt>
    <dgm:pt modelId="{5E30150F-94EC-462D-9CA4-DEFD247A154D}">
      <dgm:prSet phldrT="[Text]"/>
      <dgm:spPr/>
      <dgm:t>
        <a:bodyPr/>
        <a:lstStyle/>
        <a:p>
          <a:r>
            <a:rPr lang="en-US" dirty="0" smtClean="0"/>
            <a:t>Avoid Degradation</a:t>
          </a:r>
          <a:endParaRPr lang="en-US" dirty="0"/>
        </a:p>
      </dgm:t>
    </dgm:pt>
    <dgm:pt modelId="{DB619E3A-1E5F-4197-A584-B6B77584C768}" type="parTrans" cxnId="{E12BF5AF-149A-4728-89E7-AB29A08E6679}">
      <dgm:prSet/>
      <dgm:spPr/>
      <dgm:t>
        <a:bodyPr/>
        <a:lstStyle/>
        <a:p>
          <a:endParaRPr lang="en-US"/>
        </a:p>
      </dgm:t>
    </dgm:pt>
    <dgm:pt modelId="{D26E469D-5D63-4136-ADCA-79764657A31A}" type="sibTrans" cxnId="{E12BF5AF-149A-4728-89E7-AB29A08E6679}">
      <dgm:prSet/>
      <dgm:spPr/>
      <dgm:t>
        <a:bodyPr/>
        <a:lstStyle/>
        <a:p>
          <a:endParaRPr lang="en-US"/>
        </a:p>
      </dgm:t>
    </dgm:pt>
    <dgm:pt modelId="{8E82E17F-DBD1-45BA-A2B1-4F6B2B4BCAE6}">
      <dgm:prSet phldrT="[Text]"/>
      <dgm:spPr/>
      <dgm:t>
        <a:bodyPr/>
        <a:lstStyle/>
        <a:p>
          <a:r>
            <a:rPr lang="en-US" dirty="0" smtClean="0"/>
            <a:t>Restore  Lost Services</a:t>
          </a:r>
          <a:endParaRPr lang="en-US" dirty="0"/>
        </a:p>
      </dgm:t>
    </dgm:pt>
    <dgm:pt modelId="{D8494B47-7A50-46F7-AC41-088C33ADDB67}" type="parTrans" cxnId="{F78221B1-37E1-44EC-A9B3-67C1CB8A9D64}">
      <dgm:prSet/>
      <dgm:spPr/>
      <dgm:t>
        <a:bodyPr/>
        <a:lstStyle/>
        <a:p>
          <a:endParaRPr lang="en-US"/>
        </a:p>
      </dgm:t>
    </dgm:pt>
    <dgm:pt modelId="{67FBB342-5ADB-4FE4-A0E1-37CCA33020F5}" type="sibTrans" cxnId="{F78221B1-37E1-44EC-A9B3-67C1CB8A9D64}">
      <dgm:prSet/>
      <dgm:spPr/>
      <dgm:t>
        <a:bodyPr/>
        <a:lstStyle/>
        <a:p>
          <a:endParaRPr lang="en-US"/>
        </a:p>
      </dgm:t>
    </dgm:pt>
    <dgm:pt modelId="{009E1A04-7B48-4113-B8B5-A695DF8D8394}">
      <dgm:prSet phldrT="[Text]"/>
      <dgm:spPr/>
      <dgm:t>
        <a:bodyPr/>
        <a:lstStyle/>
        <a:p>
          <a:r>
            <a:rPr lang="en-US" dirty="0" smtClean="0"/>
            <a:t>Integrate Ecosystems into Planning </a:t>
          </a:r>
          <a:endParaRPr lang="en-US" dirty="0"/>
        </a:p>
      </dgm:t>
    </dgm:pt>
    <dgm:pt modelId="{FD7D895B-4C25-48B2-99B1-B58902EA2935}" type="parTrans" cxnId="{040B0CBC-29ED-42E5-BFC1-D979A861787E}">
      <dgm:prSet/>
      <dgm:spPr/>
      <dgm:t>
        <a:bodyPr/>
        <a:lstStyle/>
        <a:p>
          <a:endParaRPr lang="en-US"/>
        </a:p>
      </dgm:t>
    </dgm:pt>
    <dgm:pt modelId="{C150E4C9-B891-4F08-82A4-F085FD934CCE}" type="sibTrans" cxnId="{040B0CBC-29ED-42E5-BFC1-D979A861787E}">
      <dgm:prSet/>
      <dgm:spPr/>
      <dgm:t>
        <a:bodyPr/>
        <a:lstStyle/>
        <a:p>
          <a:endParaRPr lang="en-US"/>
        </a:p>
      </dgm:t>
    </dgm:pt>
    <dgm:pt modelId="{BD881A57-E6F9-4D67-84C8-CD32E3C7D9D3}" type="pres">
      <dgm:prSet presAssocID="{7910D0E9-6754-4CD0-9627-FC6B19D7097D}" presName="composite" presStyleCnt="0">
        <dgm:presLayoutVars>
          <dgm:chMax val="5"/>
          <dgm:dir/>
          <dgm:animLvl val="ctr"/>
          <dgm:resizeHandles val="exact"/>
        </dgm:presLayoutVars>
      </dgm:prSet>
      <dgm:spPr/>
      <dgm:t>
        <a:bodyPr/>
        <a:lstStyle/>
        <a:p>
          <a:endParaRPr lang="en-US"/>
        </a:p>
      </dgm:t>
    </dgm:pt>
    <dgm:pt modelId="{9D1130A6-5E17-4B21-8C65-009F3B4275AB}" type="pres">
      <dgm:prSet presAssocID="{7910D0E9-6754-4CD0-9627-FC6B19D7097D}" presName="cycle" presStyleCnt="0"/>
      <dgm:spPr/>
    </dgm:pt>
    <dgm:pt modelId="{7EB08B6A-1983-4B8A-BF81-99149A580EC3}" type="pres">
      <dgm:prSet presAssocID="{7910D0E9-6754-4CD0-9627-FC6B19D7097D}" presName="centerShape" presStyleCnt="0"/>
      <dgm:spPr/>
    </dgm:pt>
    <dgm:pt modelId="{E426FB64-EF85-4FF3-973C-4C2CEED91D87}" type="pres">
      <dgm:prSet presAssocID="{7910D0E9-6754-4CD0-9627-FC6B19D7097D}" presName="connSite" presStyleLbl="node1" presStyleIdx="0" presStyleCnt="4"/>
      <dgm:spPr/>
    </dgm:pt>
    <dgm:pt modelId="{2EA4C9C9-AB72-488D-8B03-FA572D6B1ABC}" type="pres">
      <dgm:prSet presAssocID="{7910D0E9-6754-4CD0-9627-FC6B19D7097D}" presName="visible" presStyleLbl="node1" presStyleIdx="0" presStyleCnt="4"/>
      <dgm:spPr/>
    </dgm:pt>
    <dgm:pt modelId="{51CC129A-CEDE-4EA3-B152-B4D9E5680109}" type="pres">
      <dgm:prSet presAssocID="{DB619E3A-1E5F-4197-A584-B6B77584C768}" presName="Name25" presStyleLbl="parChTrans1D1" presStyleIdx="0" presStyleCnt="3"/>
      <dgm:spPr/>
      <dgm:t>
        <a:bodyPr/>
        <a:lstStyle/>
        <a:p>
          <a:endParaRPr lang="en-US"/>
        </a:p>
      </dgm:t>
    </dgm:pt>
    <dgm:pt modelId="{450810E1-6D76-48E2-9B97-99E7D58F0B24}" type="pres">
      <dgm:prSet presAssocID="{5E30150F-94EC-462D-9CA4-DEFD247A154D}" presName="node" presStyleCnt="0"/>
      <dgm:spPr/>
    </dgm:pt>
    <dgm:pt modelId="{B39C5BC5-011D-49BC-A4AD-C934A3FB692A}" type="pres">
      <dgm:prSet presAssocID="{5E30150F-94EC-462D-9CA4-DEFD247A154D}" presName="parentNode" presStyleLbl="node1" presStyleIdx="1" presStyleCnt="4">
        <dgm:presLayoutVars>
          <dgm:chMax val="1"/>
          <dgm:bulletEnabled val="1"/>
        </dgm:presLayoutVars>
      </dgm:prSet>
      <dgm:spPr/>
      <dgm:t>
        <a:bodyPr/>
        <a:lstStyle/>
        <a:p>
          <a:endParaRPr lang="en-US"/>
        </a:p>
      </dgm:t>
    </dgm:pt>
    <dgm:pt modelId="{8F788563-84D5-4ED7-975E-0304827A2DF7}" type="pres">
      <dgm:prSet presAssocID="{5E30150F-94EC-462D-9CA4-DEFD247A154D}" presName="childNode" presStyleLbl="revTx" presStyleIdx="0" presStyleCnt="0">
        <dgm:presLayoutVars>
          <dgm:bulletEnabled val="1"/>
        </dgm:presLayoutVars>
      </dgm:prSet>
      <dgm:spPr/>
      <dgm:t>
        <a:bodyPr/>
        <a:lstStyle/>
        <a:p>
          <a:endParaRPr lang="en-US"/>
        </a:p>
      </dgm:t>
    </dgm:pt>
    <dgm:pt modelId="{B39FE4A3-85B2-4536-8449-57702C01C575}" type="pres">
      <dgm:prSet presAssocID="{D8494B47-7A50-46F7-AC41-088C33ADDB67}" presName="Name25" presStyleLbl="parChTrans1D1" presStyleIdx="1" presStyleCnt="3"/>
      <dgm:spPr/>
      <dgm:t>
        <a:bodyPr/>
        <a:lstStyle/>
        <a:p>
          <a:endParaRPr lang="en-US"/>
        </a:p>
      </dgm:t>
    </dgm:pt>
    <dgm:pt modelId="{AF37D627-FF29-4618-B752-497E2A79654B}" type="pres">
      <dgm:prSet presAssocID="{8E82E17F-DBD1-45BA-A2B1-4F6B2B4BCAE6}" presName="node" presStyleCnt="0"/>
      <dgm:spPr/>
    </dgm:pt>
    <dgm:pt modelId="{2CCF9083-4235-4AE2-BE90-5616A0B71BCF}" type="pres">
      <dgm:prSet presAssocID="{8E82E17F-DBD1-45BA-A2B1-4F6B2B4BCAE6}" presName="parentNode" presStyleLbl="node1" presStyleIdx="2" presStyleCnt="4">
        <dgm:presLayoutVars>
          <dgm:chMax val="1"/>
          <dgm:bulletEnabled val="1"/>
        </dgm:presLayoutVars>
      </dgm:prSet>
      <dgm:spPr/>
      <dgm:t>
        <a:bodyPr/>
        <a:lstStyle/>
        <a:p>
          <a:endParaRPr lang="en-US"/>
        </a:p>
      </dgm:t>
    </dgm:pt>
    <dgm:pt modelId="{571B2225-B0D6-4F9D-A208-FEFB5145EA6E}" type="pres">
      <dgm:prSet presAssocID="{8E82E17F-DBD1-45BA-A2B1-4F6B2B4BCAE6}" presName="childNode" presStyleLbl="revTx" presStyleIdx="0" presStyleCnt="0">
        <dgm:presLayoutVars>
          <dgm:bulletEnabled val="1"/>
        </dgm:presLayoutVars>
      </dgm:prSet>
      <dgm:spPr/>
      <dgm:t>
        <a:bodyPr/>
        <a:lstStyle/>
        <a:p>
          <a:endParaRPr lang="en-US"/>
        </a:p>
      </dgm:t>
    </dgm:pt>
    <dgm:pt modelId="{C76FB55B-B47B-4B8A-A58D-EFA0FD6316FC}" type="pres">
      <dgm:prSet presAssocID="{FD7D895B-4C25-48B2-99B1-B58902EA2935}" presName="Name25" presStyleLbl="parChTrans1D1" presStyleIdx="2" presStyleCnt="3"/>
      <dgm:spPr/>
      <dgm:t>
        <a:bodyPr/>
        <a:lstStyle/>
        <a:p>
          <a:endParaRPr lang="en-US"/>
        </a:p>
      </dgm:t>
    </dgm:pt>
    <dgm:pt modelId="{136C0EDD-0CD5-4CFE-A022-BF764CC79D17}" type="pres">
      <dgm:prSet presAssocID="{009E1A04-7B48-4113-B8B5-A695DF8D8394}" presName="node" presStyleCnt="0"/>
      <dgm:spPr/>
    </dgm:pt>
    <dgm:pt modelId="{B1CCBDA0-9BC8-4370-8777-38B5762FE68A}" type="pres">
      <dgm:prSet presAssocID="{009E1A04-7B48-4113-B8B5-A695DF8D8394}" presName="parentNode" presStyleLbl="node1" presStyleIdx="3" presStyleCnt="4">
        <dgm:presLayoutVars>
          <dgm:chMax val="1"/>
          <dgm:bulletEnabled val="1"/>
        </dgm:presLayoutVars>
      </dgm:prSet>
      <dgm:spPr/>
      <dgm:t>
        <a:bodyPr/>
        <a:lstStyle/>
        <a:p>
          <a:endParaRPr lang="en-US"/>
        </a:p>
      </dgm:t>
    </dgm:pt>
    <dgm:pt modelId="{61787AF5-FD72-427F-A856-6DF443200926}" type="pres">
      <dgm:prSet presAssocID="{009E1A04-7B48-4113-B8B5-A695DF8D8394}" presName="childNode" presStyleLbl="revTx" presStyleIdx="0" presStyleCnt="0">
        <dgm:presLayoutVars>
          <dgm:bulletEnabled val="1"/>
        </dgm:presLayoutVars>
      </dgm:prSet>
      <dgm:spPr/>
      <dgm:t>
        <a:bodyPr/>
        <a:lstStyle/>
        <a:p>
          <a:endParaRPr lang="en-US"/>
        </a:p>
      </dgm:t>
    </dgm:pt>
  </dgm:ptLst>
  <dgm:cxnLst>
    <dgm:cxn modelId="{ED8757D2-C48E-465E-A8F2-7581E6326A9B}" type="presOf" srcId="{D8494B47-7A50-46F7-AC41-088C33ADDB67}" destId="{B39FE4A3-85B2-4536-8449-57702C01C575}" srcOrd="0" destOrd="0" presId="urn:microsoft.com/office/officeart/2005/8/layout/radial2"/>
    <dgm:cxn modelId="{B556175C-F2E3-454B-88BC-7C2620524D39}" type="presOf" srcId="{8E82E17F-DBD1-45BA-A2B1-4F6B2B4BCAE6}" destId="{2CCF9083-4235-4AE2-BE90-5616A0B71BCF}" srcOrd="0" destOrd="0" presId="urn:microsoft.com/office/officeart/2005/8/layout/radial2"/>
    <dgm:cxn modelId="{B486B391-FA0D-4A58-B053-39E8DC8C7841}" type="presOf" srcId="{009E1A04-7B48-4113-B8B5-A695DF8D8394}" destId="{B1CCBDA0-9BC8-4370-8777-38B5762FE68A}" srcOrd="0" destOrd="0" presId="urn:microsoft.com/office/officeart/2005/8/layout/radial2"/>
    <dgm:cxn modelId="{9E23E448-9085-4BF5-8B2F-C916529BF3CA}" type="presOf" srcId="{7910D0E9-6754-4CD0-9627-FC6B19D7097D}" destId="{BD881A57-E6F9-4D67-84C8-CD32E3C7D9D3}" srcOrd="0" destOrd="0" presId="urn:microsoft.com/office/officeart/2005/8/layout/radial2"/>
    <dgm:cxn modelId="{5AE6EA5D-F0EA-4B37-86AB-1E5A36639EF5}" type="presOf" srcId="{FD7D895B-4C25-48B2-99B1-B58902EA2935}" destId="{C76FB55B-B47B-4B8A-A58D-EFA0FD6316FC}" srcOrd="0" destOrd="0" presId="urn:microsoft.com/office/officeart/2005/8/layout/radial2"/>
    <dgm:cxn modelId="{E12BF5AF-149A-4728-89E7-AB29A08E6679}" srcId="{7910D0E9-6754-4CD0-9627-FC6B19D7097D}" destId="{5E30150F-94EC-462D-9CA4-DEFD247A154D}" srcOrd="0" destOrd="0" parTransId="{DB619E3A-1E5F-4197-A584-B6B77584C768}" sibTransId="{D26E469D-5D63-4136-ADCA-79764657A31A}"/>
    <dgm:cxn modelId="{C51D653F-BE3D-49C8-898C-C6D21B0FE0EB}" type="presOf" srcId="{DB619E3A-1E5F-4197-A584-B6B77584C768}" destId="{51CC129A-CEDE-4EA3-B152-B4D9E5680109}" srcOrd="0" destOrd="0" presId="urn:microsoft.com/office/officeart/2005/8/layout/radial2"/>
    <dgm:cxn modelId="{9EDE70B4-8987-4590-999C-11B39C80954F}" type="presOf" srcId="{5E30150F-94EC-462D-9CA4-DEFD247A154D}" destId="{B39C5BC5-011D-49BC-A4AD-C934A3FB692A}" srcOrd="0" destOrd="0" presId="urn:microsoft.com/office/officeart/2005/8/layout/radial2"/>
    <dgm:cxn modelId="{F78221B1-37E1-44EC-A9B3-67C1CB8A9D64}" srcId="{7910D0E9-6754-4CD0-9627-FC6B19D7097D}" destId="{8E82E17F-DBD1-45BA-A2B1-4F6B2B4BCAE6}" srcOrd="1" destOrd="0" parTransId="{D8494B47-7A50-46F7-AC41-088C33ADDB67}" sibTransId="{67FBB342-5ADB-4FE4-A0E1-37CCA33020F5}"/>
    <dgm:cxn modelId="{040B0CBC-29ED-42E5-BFC1-D979A861787E}" srcId="{7910D0E9-6754-4CD0-9627-FC6B19D7097D}" destId="{009E1A04-7B48-4113-B8B5-A695DF8D8394}" srcOrd="2" destOrd="0" parTransId="{FD7D895B-4C25-48B2-99B1-B58902EA2935}" sibTransId="{C150E4C9-B891-4F08-82A4-F085FD934CCE}"/>
    <dgm:cxn modelId="{F9710A8D-A374-4379-A475-A787C645F99F}" type="presParOf" srcId="{BD881A57-E6F9-4D67-84C8-CD32E3C7D9D3}" destId="{9D1130A6-5E17-4B21-8C65-009F3B4275AB}" srcOrd="0" destOrd="0" presId="urn:microsoft.com/office/officeart/2005/8/layout/radial2"/>
    <dgm:cxn modelId="{D9FA4499-C4D7-416E-86C0-C57E7A6EF6E7}" type="presParOf" srcId="{9D1130A6-5E17-4B21-8C65-009F3B4275AB}" destId="{7EB08B6A-1983-4B8A-BF81-99149A580EC3}" srcOrd="0" destOrd="0" presId="urn:microsoft.com/office/officeart/2005/8/layout/radial2"/>
    <dgm:cxn modelId="{DA47DC4F-F93C-4506-AD3F-1E5D955B7862}" type="presParOf" srcId="{7EB08B6A-1983-4B8A-BF81-99149A580EC3}" destId="{E426FB64-EF85-4FF3-973C-4C2CEED91D87}" srcOrd="0" destOrd="0" presId="urn:microsoft.com/office/officeart/2005/8/layout/radial2"/>
    <dgm:cxn modelId="{0FDBD26A-362D-43C8-B259-27386388740E}" type="presParOf" srcId="{7EB08B6A-1983-4B8A-BF81-99149A580EC3}" destId="{2EA4C9C9-AB72-488D-8B03-FA572D6B1ABC}" srcOrd="1" destOrd="0" presId="urn:microsoft.com/office/officeart/2005/8/layout/radial2"/>
    <dgm:cxn modelId="{CBB4965C-CD74-4D19-BDCD-B959CDF269E6}" type="presParOf" srcId="{9D1130A6-5E17-4B21-8C65-009F3B4275AB}" destId="{51CC129A-CEDE-4EA3-B152-B4D9E5680109}" srcOrd="1" destOrd="0" presId="urn:microsoft.com/office/officeart/2005/8/layout/radial2"/>
    <dgm:cxn modelId="{D8FF4AE7-7A59-4FBB-9013-B98764DF4F7E}" type="presParOf" srcId="{9D1130A6-5E17-4B21-8C65-009F3B4275AB}" destId="{450810E1-6D76-48E2-9B97-99E7D58F0B24}" srcOrd="2" destOrd="0" presId="urn:microsoft.com/office/officeart/2005/8/layout/radial2"/>
    <dgm:cxn modelId="{A75DC972-301F-421D-95A2-66ADEABF58E2}" type="presParOf" srcId="{450810E1-6D76-48E2-9B97-99E7D58F0B24}" destId="{B39C5BC5-011D-49BC-A4AD-C934A3FB692A}" srcOrd="0" destOrd="0" presId="urn:microsoft.com/office/officeart/2005/8/layout/radial2"/>
    <dgm:cxn modelId="{5901017A-A6C9-4C89-BAF4-1C60873605B4}" type="presParOf" srcId="{450810E1-6D76-48E2-9B97-99E7D58F0B24}" destId="{8F788563-84D5-4ED7-975E-0304827A2DF7}" srcOrd="1" destOrd="0" presId="urn:microsoft.com/office/officeart/2005/8/layout/radial2"/>
    <dgm:cxn modelId="{0048299B-8B55-4818-AAF1-63E66FAFC7C0}" type="presParOf" srcId="{9D1130A6-5E17-4B21-8C65-009F3B4275AB}" destId="{B39FE4A3-85B2-4536-8449-57702C01C575}" srcOrd="3" destOrd="0" presId="urn:microsoft.com/office/officeart/2005/8/layout/radial2"/>
    <dgm:cxn modelId="{F16C1686-7FC2-4D21-A1CE-B0B39A4E3B16}" type="presParOf" srcId="{9D1130A6-5E17-4B21-8C65-009F3B4275AB}" destId="{AF37D627-FF29-4618-B752-497E2A79654B}" srcOrd="4" destOrd="0" presId="urn:microsoft.com/office/officeart/2005/8/layout/radial2"/>
    <dgm:cxn modelId="{9E63AF71-8647-49DF-8604-723F93BA488C}" type="presParOf" srcId="{AF37D627-FF29-4618-B752-497E2A79654B}" destId="{2CCF9083-4235-4AE2-BE90-5616A0B71BCF}" srcOrd="0" destOrd="0" presId="urn:microsoft.com/office/officeart/2005/8/layout/radial2"/>
    <dgm:cxn modelId="{15ED30A9-A43C-4DF6-B6F1-52B623DE1FFE}" type="presParOf" srcId="{AF37D627-FF29-4618-B752-497E2A79654B}" destId="{571B2225-B0D6-4F9D-A208-FEFB5145EA6E}" srcOrd="1" destOrd="0" presId="urn:microsoft.com/office/officeart/2005/8/layout/radial2"/>
    <dgm:cxn modelId="{01944D93-9925-45B8-A66F-695DF5A064C3}" type="presParOf" srcId="{9D1130A6-5E17-4B21-8C65-009F3B4275AB}" destId="{C76FB55B-B47B-4B8A-A58D-EFA0FD6316FC}" srcOrd="5" destOrd="0" presId="urn:microsoft.com/office/officeart/2005/8/layout/radial2"/>
    <dgm:cxn modelId="{21875EEA-C4FB-4F8B-9811-673E4A371622}" type="presParOf" srcId="{9D1130A6-5E17-4B21-8C65-009F3B4275AB}" destId="{136C0EDD-0CD5-4CFE-A022-BF764CC79D17}" srcOrd="6" destOrd="0" presId="urn:microsoft.com/office/officeart/2005/8/layout/radial2"/>
    <dgm:cxn modelId="{007D971B-E05A-4F67-8063-832E889D4849}" type="presParOf" srcId="{136C0EDD-0CD5-4CFE-A022-BF764CC79D17}" destId="{B1CCBDA0-9BC8-4370-8777-38B5762FE68A}" srcOrd="0" destOrd="0" presId="urn:microsoft.com/office/officeart/2005/8/layout/radial2"/>
    <dgm:cxn modelId="{AD4FA7B0-43D6-467A-9881-95B00754F580}" type="presParOf" srcId="{136C0EDD-0CD5-4CFE-A022-BF764CC79D17}" destId="{61787AF5-FD72-427F-A856-6DF443200926}" srcOrd="1" destOrd="0" presId="urn:microsoft.com/office/officeart/2005/8/layout/radial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25741F9-6276-4756-B743-86E9735F9C3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3D475F31-7DAC-4CE5-91E1-B6EACC6B4B8A}">
      <dgm:prSet phldrT="[Text]"/>
      <dgm:spPr/>
      <dgm:t>
        <a:bodyPr/>
        <a:lstStyle/>
        <a:p>
          <a:r>
            <a:rPr lang="en-US" dirty="0" smtClean="0"/>
            <a:t>3. Key Ecosystem Elements/Drivers</a:t>
          </a:r>
          <a:endParaRPr lang="en-US" dirty="0"/>
        </a:p>
      </dgm:t>
    </dgm:pt>
    <dgm:pt modelId="{75AF15A1-C5EB-411A-9D09-52568E148F27}" type="parTrans" cxnId="{8A7A9076-D8D5-46CF-BD4D-589F1A475219}">
      <dgm:prSet/>
      <dgm:spPr/>
      <dgm:t>
        <a:bodyPr/>
        <a:lstStyle/>
        <a:p>
          <a:endParaRPr lang="en-US"/>
        </a:p>
      </dgm:t>
    </dgm:pt>
    <dgm:pt modelId="{71CF5ADA-A7F8-4EAF-B003-BBDB7DF2C8C4}" type="sibTrans" cxnId="{8A7A9076-D8D5-46CF-BD4D-589F1A475219}">
      <dgm:prSet/>
      <dgm:spPr/>
      <dgm:t>
        <a:bodyPr/>
        <a:lstStyle/>
        <a:p>
          <a:endParaRPr lang="en-US"/>
        </a:p>
      </dgm:t>
    </dgm:pt>
    <dgm:pt modelId="{2ADFA550-9C09-4A0D-A3A1-80D21EC2A8BC}">
      <dgm:prSet phldrT="[Text]" custT="1"/>
      <dgm:spPr/>
      <dgm:t>
        <a:bodyPr/>
        <a:lstStyle/>
        <a:p>
          <a:r>
            <a:rPr lang="en-US" sz="2400" dirty="0" smtClean="0"/>
            <a:t>Identify key ecosystem elements </a:t>
          </a:r>
          <a:endParaRPr lang="en-US" sz="2400" dirty="0"/>
        </a:p>
      </dgm:t>
    </dgm:pt>
    <dgm:pt modelId="{9E87B689-ABBF-4DFD-BE67-AF38F65E1DC4}" type="parTrans" cxnId="{CA0CF9AD-C112-439E-8073-523A6017D232}">
      <dgm:prSet/>
      <dgm:spPr/>
      <dgm:t>
        <a:bodyPr/>
        <a:lstStyle/>
        <a:p>
          <a:endParaRPr lang="en-US"/>
        </a:p>
      </dgm:t>
    </dgm:pt>
    <dgm:pt modelId="{A0386464-9058-4DA9-8E28-163D63A29CFD}" type="sibTrans" cxnId="{CA0CF9AD-C112-439E-8073-523A6017D232}">
      <dgm:prSet/>
      <dgm:spPr/>
      <dgm:t>
        <a:bodyPr/>
        <a:lstStyle/>
        <a:p>
          <a:endParaRPr lang="en-US"/>
        </a:p>
      </dgm:t>
    </dgm:pt>
    <dgm:pt modelId="{8FDAF565-3CE9-4EA2-9346-F4DE67AD5649}">
      <dgm:prSet phldrT="[Text]" custT="1"/>
      <dgm:spPr/>
      <dgm:t>
        <a:bodyPr/>
        <a:lstStyle/>
        <a:p>
          <a:r>
            <a:rPr lang="en-US" sz="2400" dirty="0" smtClean="0"/>
            <a:t>Compile results of steps 1-3 into a final pre-workshop report.</a:t>
          </a:r>
          <a:endParaRPr lang="en-US" sz="2400" dirty="0"/>
        </a:p>
      </dgm:t>
    </dgm:pt>
    <dgm:pt modelId="{9CAAA19A-AC94-41D8-B8A6-61246E430B32}">
      <dgm:prSet phldrT="[Text]"/>
      <dgm:spPr/>
      <dgm:t>
        <a:bodyPr/>
        <a:lstStyle/>
        <a:p>
          <a:r>
            <a:rPr lang="en-US" dirty="0" smtClean="0"/>
            <a:t>4. Compile Results</a:t>
          </a:r>
          <a:endParaRPr lang="en-US" dirty="0"/>
        </a:p>
      </dgm:t>
    </dgm:pt>
    <dgm:pt modelId="{FA20E9BC-60AB-498D-AD48-193697C45EDB}" type="sibTrans" cxnId="{B1A4A04E-69DD-44AD-8CB0-47A875022270}">
      <dgm:prSet/>
      <dgm:spPr/>
      <dgm:t>
        <a:bodyPr/>
        <a:lstStyle/>
        <a:p>
          <a:endParaRPr lang="en-US"/>
        </a:p>
      </dgm:t>
    </dgm:pt>
    <dgm:pt modelId="{AF26D73D-FFF0-489A-A01C-63ABBBFE2BF7}" type="parTrans" cxnId="{B1A4A04E-69DD-44AD-8CB0-47A875022270}">
      <dgm:prSet/>
      <dgm:spPr/>
      <dgm:t>
        <a:bodyPr/>
        <a:lstStyle/>
        <a:p>
          <a:endParaRPr lang="en-US"/>
        </a:p>
      </dgm:t>
    </dgm:pt>
    <dgm:pt modelId="{5D72D11A-C0C4-43C2-91AE-3D14E6E38CCA}" type="sibTrans" cxnId="{97F42C8D-31F8-4B21-8757-5D83CD12159F}">
      <dgm:prSet/>
      <dgm:spPr/>
      <dgm:t>
        <a:bodyPr/>
        <a:lstStyle/>
        <a:p>
          <a:endParaRPr lang="en-US"/>
        </a:p>
      </dgm:t>
    </dgm:pt>
    <dgm:pt modelId="{DFCE2121-E480-41B0-9595-F2370B195D78}" type="parTrans" cxnId="{97F42C8D-31F8-4B21-8757-5D83CD12159F}">
      <dgm:prSet/>
      <dgm:spPr/>
      <dgm:t>
        <a:bodyPr/>
        <a:lstStyle/>
        <a:p>
          <a:endParaRPr lang="en-US"/>
        </a:p>
      </dgm:t>
    </dgm:pt>
    <dgm:pt modelId="{4683F0F3-6259-4DD2-939F-A146BCD226F0}">
      <dgm:prSet phldrT="[Text]" custT="1"/>
      <dgm:spPr/>
      <dgm:t>
        <a:bodyPr/>
        <a:lstStyle/>
        <a:p>
          <a:r>
            <a:rPr lang="en-US" sz="2400" dirty="0" smtClean="0">
              <a:solidFill>
                <a:schemeClr val="bg1">
                  <a:lumMod val="50000"/>
                </a:schemeClr>
              </a:solidFill>
            </a:rPr>
            <a:t>Species, services, etc..</a:t>
          </a:r>
          <a:endParaRPr lang="en-US" sz="2400" dirty="0">
            <a:solidFill>
              <a:schemeClr val="bg1">
                <a:lumMod val="50000"/>
              </a:schemeClr>
            </a:solidFill>
          </a:endParaRPr>
        </a:p>
      </dgm:t>
    </dgm:pt>
    <dgm:pt modelId="{9CD3AC06-7D00-43CE-9E16-668F2675B196}" type="parTrans" cxnId="{97DA7F35-E9F4-428C-B539-3DB6D7C8F1DC}">
      <dgm:prSet/>
      <dgm:spPr/>
      <dgm:t>
        <a:bodyPr/>
        <a:lstStyle/>
        <a:p>
          <a:endParaRPr lang="en-US"/>
        </a:p>
      </dgm:t>
    </dgm:pt>
    <dgm:pt modelId="{CF0AA1B3-B0ED-49A5-8521-5D87EE0E8401}" type="sibTrans" cxnId="{97DA7F35-E9F4-428C-B539-3DB6D7C8F1DC}">
      <dgm:prSet/>
      <dgm:spPr/>
      <dgm:t>
        <a:bodyPr/>
        <a:lstStyle/>
        <a:p>
          <a:endParaRPr lang="en-US"/>
        </a:p>
      </dgm:t>
    </dgm:pt>
    <dgm:pt modelId="{FDCC1F9D-9DBD-4107-BB94-8AF637EC7F87}">
      <dgm:prSet phldrT="[Text]" custT="1"/>
      <dgm:spPr/>
      <dgm:t>
        <a:bodyPr/>
        <a:lstStyle/>
        <a:p>
          <a:r>
            <a:rPr lang="en-US" sz="2400" dirty="0" smtClean="0">
              <a:solidFill>
                <a:schemeClr val="bg1">
                  <a:lumMod val="50000"/>
                </a:schemeClr>
              </a:solidFill>
            </a:rPr>
            <a:t>Habitat category</a:t>
          </a:r>
          <a:endParaRPr lang="en-US" sz="2400" dirty="0">
            <a:solidFill>
              <a:schemeClr val="bg1">
                <a:lumMod val="50000"/>
              </a:schemeClr>
            </a:solidFill>
          </a:endParaRPr>
        </a:p>
      </dgm:t>
    </dgm:pt>
    <dgm:pt modelId="{AEFED6E6-F297-4027-8259-D720A4DF835C}" type="parTrans" cxnId="{C5B6ABE6-0E95-48C5-AE21-772A5E91488B}">
      <dgm:prSet/>
      <dgm:spPr/>
      <dgm:t>
        <a:bodyPr/>
        <a:lstStyle/>
        <a:p>
          <a:endParaRPr lang="en-US"/>
        </a:p>
      </dgm:t>
    </dgm:pt>
    <dgm:pt modelId="{E1C141D2-4365-42B9-8BAE-9E2B1513E7D1}" type="sibTrans" cxnId="{C5B6ABE6-0E95-48C5-AE21-772A5E91488B}">
      <dgm:prSet/>
      <dgm:spPr/>
      <dgm:t>
        <a:bodyPr/>
        <a:lstStyle/>
        <a:p>
          <a:endParaRPr lang="en-US"/>
        </a:p>
      </dgm:t>
    </dgm:pt>
    <dgm:pt modelId="{9501463B-263C-448A-8B8E-7DDBFA2BF404}">
      <dgm:prSet phldrT="[Text]"/>
      <dgm:spPr/>
      <dgm:t>
        <a:bodyPr/>
        <a:lstStyle/>
        <a:p>
          <a:endParaRPr lang="en-US" sz="3200" dirty="0"/>
        </a:p>
      </dgm:t>
    </dgm:pt>
    <dgm:pt modelId="{3F981328-B8F9-4F40-834A-B0776AD776F1}" type="parTrans" cxnId="{666EA26E-A063-4941-B85E-88AF5D931D4D}">
      <dgm:prSet/>
      <dgm:spPr/>
      <dgm:t>
        <a:bodyPr/>
        <a:lstStyle/>
        <a:p>
          <a:endParaRPr lang="en-US"/>
        </a:p>
      </dgm:t>
    </dgm:pt>
    <dgm:pt modelId="{ADBAD48E-45B6-4E9C-9B76-4D411906FC8A}" type="sibTrans" cxnId="{666EA26E-A063-4941-B85E-88AF5D931D4D}">
      <dgm:prSet/>
      <dgm:spPr/>
      <dgm:t>
        <a:bodyPr/>
        <a:lstStyle/>
        <a:p>
          <a:endParaRPr lang="en-US"/>
        </a:p>
      </dgm:t>
    </dgm:pt>
    <dgm:pt modelId="{A1C866B6-9AF4-423C-AC0F-8FD0B2A6FEA2}">
      <dgm:prSet phldrT="[Text]" custT="1"/>
      <dgm:spPr/>
      <dgm:t>
        <a:bodyPr/>
        <a:lstStyle/>
        <a:p>
          <a:r>
            <a:rPr lang="en-US" sz="2400" dirty="0" smtClean="0">
              <a:solidFill>
                <a:schemeClr val="tx1"/>
              </a:solidFill>
            </a:rPr>
            <a:t>Identify drivers of the elements. </a:t>
          </a:r>
          <a:endParaRPr lang="en-US" sz="2400" dirty="0">
            <a:solidFill>
              <a:schemeClr val="tx1"/>
            </a:solidFill>
          </a:endParaRPr>
        </a:p>
      </dgm:t>
    </dgm:pt>
    <dgm:pt modelId="{297F43C8-43CB-4A5B-AD8F-7DCCFC3574FF}" type="parTrans" cxnId="{31E85434-DB4A-470A-97AA-AFAD790CE152}">
      <dgm:prSet/>
      <dgm:spPr/>
      <dgm:t>
        <a:bodyPr/>
        <a:lstStyle/>
        <a:p>
          <a:endParaRPr lang="en-US"/>
        </a:p>
      </dgm:t>
    </dgm:pt>
    <dgm:pt modelId="{D557FF07-FC0F-48A1-B8A6-4E648A1C0568}" type="sibTrans" cxnId="{31E85434-DB4A-470A-97AA-AFAD790CE152}">
      <dgm:prSet/>
      <dgm:spPr/>
      <dgm:t>
        <a:bodyPr/>
        <a:lstStyle/>
        <a:p>
          <a:endParaRPr lang="en-US"/>
        </a:p>
      </dgm:t>
    </dgm:pt>
    <dgm:pt modelId="{8244C8AA-7285-4B2E-8946-92BE43FC65B6}">
      <dgm:prSet phldrT="[Text]" custT="1"/>
      <dgm:spPr/>
      <dgm:t>
        <a:bodyPr/>
        <a:lstStyle/>
        <a:p>
          <a:endParaRPr lang="en-US" sz="2400" dirty="0">
            <a:solidFill>
              <a:schemeClr val="tx1"/>
            </a:solidFill>
          </a:endParaRPr>
        </a:p>
      </dgm:t>
    </dgm:pt>
    <dgm:pt modelId="{7706D5E6-B6B5-48D7-AA72-D8C9D988A3FF}" type="parTrans" cxnId="{2C715199-3242-4A8D-9161-F6ADBBE71706}">
      <dgm:prSet/>
      <dgm:spPr/>
      <dgm:t>
        <a:bodyPr/>
        <a:lstStyle/>
        <a:p>
          <a:endParaRPr lang="en-US"/>
        </a:p>
      </dgm:t>
    </dgm:pt>
    <dgm:pt modelId="{9EA1F791-ECA1-4B54-9E74-287E09357B28}" type="sibTrans" cxnId="{2C715199-3242-4A8D-9161-F6ADBBE71706}">
      <dgm:prSet/>
      <dgm:spPr/>
      <dgm:t>
        <a:bodyPr/>
        <a:lstStyle/>
        <a:p>
          <a:endParaRPr lang="en-US"/>
        </a:p>
      </dgm:t>
    </dgm:pt>
    <dgm:pt modelId="{3B37D616-A26A-4FC4-BDE3-AF169029CA45}" type="pres">
      <dgm:prSet presAssocID="{025741F9-6276-4756-B743-86E9735F9C3C}" presName="Name0" presStyleCnt="0">
        <dgm:presLayoutVars>
          <dgm:dir/>
          <dgm:animLvl val="lvl"/>
          <dgm:resizeHandles val="exact"/>
        </dgm:presLayoutVars>
      </dgm:prSet>
      <dgm:spPr/>
      <dgm:t>
        <a:bodyPr/>
        <a:lstStyle/>
        <a:p>
          <a:endParaRPr lang="en-US"/>
        </a:p>
      </dgm:t>
    </dgm:pt>
    <dgm:pt modelId="{AF222429-3C96-4E15-B890-437B43A990EB}" type="pres">
      <dgm:prSet presAssocID="{3D475F31-7DAC-4CE5-91E1-B6EACC6B4B8A}" presName="composite" presStyleCnt="0"/>
      <dgm:spPr/>
    </dgm:pt>
    <dgm:pt modelId="{DFDA6C7D-ED3D-41F0-AC24-588D0FE25980}" type="pres">
      <dgm:prSet presAssocID="{3D475F31-7DAC-4CE5-91E1-B6EACC6B4B8A}" presName="parTx" presStyleLbl="alignNode1" presStyleIdx="0" presStyleCnt="2">
        <dgm:presLayoutVars>
          <dgm:chMax val="0"/>
          <dgm:chPref val="0"/>
          <dgm:bulletEnabled val="1"/>
        </dgm:presLayoutVars>
      </dgm:prSet>
      <dgm:spPr/>
      <dgm:t>
        <a:bodyPr/>
        <a:lstStyle/>
        <a:p>
          <a:endParaRPr lang="en-US"/>
        </a:p>
      </dgm:t>
    </dgm:pt>
    <dgm:pt modelId="{3D8164F1-9C06-4E89-8E92-314EC1B21DAC}" type="pres">
      <dgm:prSet presAssocID="{3D475F31-7DAC-4CE5-91E1-B6EACC6B4B8A}" presName="desTx" presStyleLbl="alignAccFollowNode1" presStyleIdx="0" presStyleCnt="2">
        <dgm:presLayoutVars>
          <dgm:bulletEnabled val="1"/>
        </dgm:presLayoutVars>
      </dgm:prSet>
      <dgm:spPr/>
      <dgm:t>
        <a:bodyPr/>
        <a:lstStyle/>
        <a:p>
          <a:endParaRPr lang="en-US"/>
        </a:p>
      </dgm:t>
    </dgm:pt>
    <dgm:pt modelId="{87987840-832E-4BD8-90E8-FF170A934202}" type="pres">
      <dgm:prSet presAssocID="{71CF5ADA-A7F8-4EAF-B003-BBDB7DF2C8C4}" presName="space" presStyleCnt="0"/>
      <dgm:spPr/>
    </dgm:pt>
    <dgm:pt modelId="{91619D20-CD0E-4102-A103-452D5C7E0C87}" type="pres">
      <dgm:prSet presAssocID="{9CAAA19A-AC94-41D8-B8A6-61246E430B32}" presName="composite" presStyleCnt="0"/>
      <dgm:spPr/>
    </dgm:pt>
    <dgm:pt modelId="{A6DE1950-EE51-43D2-A508-70BF3DFDE051}" type="pres">
      <dgm:prSet presAssocID="{9CAAA19A-AC94-41D8-B8A6-61246E430B32}" presName="parTx" presStyleLbl="alignNode1" presStyleIdx="1" presStyleCnt="2">
        <dgm:presLayoutVars>
          <dgm:chMax val="0"/>
          <dgm:chPref val="0"/>
          <dgm:bulletEnabled val="1"/>
        </dgm:presLayoutVars>
      </dgm:prSet>
      <dgm:spPr/>
      <dgm:t>
        <a:bodyPr/>
        <a:lstStyle/>
        <a:p>
          <a:endParaRPr lang="en-US"/>
        </a:p>
      </dgm:t>
    </dgm:pt>
    <dgm:pt modelId="{FB086D75-4303-457B-A2EA-0E809631A629}" type="pres">
      <dgm:prSet presAssocID="{9CAAA19A-AC94-41D8-B8A6-61246E430B32}" presName="desTx" presStyleLbl="alignAccFollowNode1" presStyleIdx="1" presStyleCnt="2" custLinFactNeighborX="2068" custLinFactNeighborY="207">
        <dgm:presLayoutVars>
          <dgm:bulletEnabled val="1"/>
        </dgm:presLayoutVars>
      </dgm:prSet>
      <dgm:spPr/>
      <dgm:t>
        <a:bodyPr/>
        <a:lstStyle/>
        <a:p>
          <a:endParaRPr lang="en-US"/>
        </a:p>
      </dgm:t>
    </dgm:pt>
  </dgm:ptLst>
  <dgm:cxnLst>
    <dgm:cxn modelId="{D385CDDB-816B-44E0-9CC6-A51014AF2DEA}" type="presOf" srcId="{FDCC1F9D-9DBD-4107-BB94-8AF637EC7F87}" destId="{3D8164F1-9C06-4E89-8E92-314EC1B21DAC}" srcOrd="0" destOrd="2" presId="urn:microsoft.com/office/officeart/2005/8/layout/hList1"/>
    <dgm:cxn modelId="{5B63883F-3BE7-4118-B8C8-784F07ED0129}" type="presOf" srcId="{9CAAA19A-AC94-41D8-B8A6-61246E430B32}" destId="{A6DE1950-EE51-43D2-A508-70BF3DFDE051}" srcOrd="0" destOrd="0" presId="urn:microsoft.com/office/officeart/2005/8/layout/hList1"/>
    <dgm:cxn modelId="{E0AA2345-530A-4B3D-BF07-F380EB8A61DD}" type="presOf" srcId="{2ADFA550-9C09-4A0D-A3A1-80D21EC2A8BC}" destId="{3D8164F1-9C06-4E89-8E92-314EC1B21DAC}" srcOrd="0" destOrd="0" presId="urn:microsoft.com/office/officeart/2005/8/layout/hList1"/>
    <dgm:cxn modelId="{2C715199-3242-4A8D-9161-F6ADBBE71706}" srcId="{3D475F31-7DAC-4CE5-91E1-B6EACC6B4B8A}" destId="{8244C8AA-7285-4B2E-8946-92BE43FC65B6}" srcOrd="1" destOrd="0" parTransId="{7706D5E6-B6B5-48D7-AA72-D8C9D988A3FF}" sibTransId="{9EA1F791-ECA1-4B54-9E74-287E09357B28}"/>
    <dgm:cxn modelId="{DBC40C41-8C24-4227-97CD-CD3315CE7539}" type="presOf" srcId="{3D475F31-7DAC-4CE5-91E1-B6EACC6B4B8A}" destId="{DFDA6C7D-ED3D-41F0-AC24-588D0FE25980}" srcOrd="0" destOrd="0" presId="urn:microsoft.com/office/officeart/2005/8/layout/hList1"/>
    <dgm:cxn modelId="{B1A4A04E-69DD-44AD-8CB0-47A875022270}" srcId="{025741F9-6276-4756-B743-86E9735F9C3C}" destId="{9CAAA19A-AC94-41D8-B8A6-61246E430B32}" srcOrd="1" destOrd="0" parTransId="{AF26D73D-FFF0-489A-A01C-63ABBBFE2BF7}" sibTransId="{FA20E9BC-60AB-498D-AD48-193697C45EDB}"/>
    <dgm:cxn modelId="{1F059CC8-D96C-4326-83AC-51B14D87F582}" type="presOf" srcId="{A1C866B6-9AF4-423C-AC0F-8FD0B2A6FEA2}" destId="{3D8164F1-9C06-4E89-8E92-314EC1B21DAC}" srcOrd="0" destOrd="4" presId="urn:microsoft.com/office/officeart/2005/8/layout/hList1"/>
    <dgm:cxn modelId="{97DA7F35-E9F4-428C-B539-3DB6D7C8F1DC}" srcId="{2ADFA550-9C09-4A0D-A3A1-80D21EC2A8BC}" destId="{4683F0F3-6259-4DD2-939F-A146BCD226F0}" srcOrd="0" destOrd="0" parTransId="{9CD3AC06-7D00-43CE-9E16-668F2675B196}" sibTransId="{CF0AA1B3-B0ED-49A5-8521-5D87EE0E8401}"/>
    <dgm:cxn modelId="{87ADB556-50C4-48E6-9DA8-B5CC11D96926}" type="presOf" srcId="{4683F0F3-6259-4DD2-939F-A146BCD226F0}" destId="{3D8164F1-9C06-4E89-8E92-314EC1B21DAC}" srcOrd="0" destOrd="1" presId="urn:microsoft.com/office/officeart/2005/8/layout/hList1"/>
    <dgm:cxn modelId="{31E85434-DB4A-470A-97AA-AFAD790CE152}" srcId="{3D475F31-7DAC-4CE5-91E1-B6EACC6B4B8A}" destId="{A1C866B6-9AF4-423C-AC0F-8FD0B2A6FEA2}" srcOrd="2" destOrd="0" parTransId="{297F43C8-43CB-4A5B-AD8F-7DCCFC3574FF}" sibTransId="{D557FF07-FC0F-48A1-B8A6-4E648A1C0568}"/>
    <dgm:cxn modelId="{FE60DA93-F943-4A70-A757-5EF05D1B6555}" type="presOf" srcId="{8FDAF565-3CE9-4EA2-9346-F4DE67AD5649}" destId="{FB086D75-4303-457B-A2EA-0E809631A629}" srcOrd="0" destOrd="0" presId="urn:microsoft.com/office/officeart/2005/8/layout/hList1"/>
    <dgm:cxn modelId="{97F42C8D-31F8-4B21-8757-5D83CD12159F}" srcId="{9CAAA19A-AC94-41D8-B8A6-61246E430B32}" destId="{8FDAF565-3CE9-4EA2-9346-F4DE67AD5649}" srcOrd="0" destOrd="0" parTransId="{DFCE2121-E480-41B0-9595-F2370B195D78}" sibTransId="{5D72D11A-C0C4-43C2-91AE-3D14E6E38CCA}"/>
    <dgm:cxn modelId="{8A7A9076-D8D5-46CF-BD4D-589F1A475219}" srcId="{025741F9-6276-4756-B743-86E9735F9C3C}" destId="{3D475F31-7DAC-4CE5-91E1-B6EACC6B4B8A}" srcOrd="0" destOrd="0" parTransId="{75AF15A1-C5EB-411A-9D09-52568E148F27}" sibTransId="{71CF5ADA-A7F8-4EAF-B003-BBDB7DF2C8C4}"/>
    <dgm:cxn modelId="{666EA26E-A063-4941-B85E-88AF5D931D4D}" srcId="{A1C866B6-9AF4-423C-AC0F-8FD0B2A6FEA2}" destId="{9501463B-263C-448A-8B8E-7DDBFA2BF404}" srcOrd="0" destOrd="0" parTransId="{3F981328-B8F9-4F40-834A-B0776AD776F1}" sibTransId="{ADBAD48E-45B6-4E9C-9B76-4D411906FC8A}"/>
    <dgm:cxn modelId="{C5B6ABE6-0E95-48C5-AE21-772A5E91488B}" srcId="{2ADFA550-9C09-4A0D-A3A1-80D21EC2A8BC}" destId="{FDCC1F9D-9DBD-4107-BB94-8AF637EC7F87}" srcOrd="1" destOrd="0" parTransId="{AEFED6E6-F297-4027-8259-D720A4DF835C}" sibTransId="{E1C141D2-4365-42B9-8BAE-9E2B1513E7D1}"/>
    <dgm:cxn modelId="{9D6A8835-43F8-40BE-AB07-F7E9F270C2DA}" type="presOf" srcId="{9501463B-263C-448A-8B8E-7DDBFA2BF404}" destId="{3D8164F1-9C06-4E89-8E92-314EC1B21DAC}" srcOrd="0" destOrd="5" presId="urn:microsoft.com/office/officeart/2005/8/layout/hList1"/>
    <dgm:cxn modelId="{74557E72-2953-47F0-810D-6C402C720F33}" type="presOf" srcId="{025741F9-6276-4756-B743-86E9735F9C3C}" destId="{3B37D616-A26A-4FC4-BDE3-AF169029CA45}" srcOrd="0" destOrd="0" presId="urn:microsoft.com/office/officeart/2005/8/layout/hList1"/>
    <dgm:cxn modelId="{CA0CF9AD-C112-439E-8073-523A6017D232}" srcId="{3D475F31-7DAC-4CE5-91E1-B6EACC6B4B8A}" destId="{2ADFA550-9C09-4A0D-A3A1-80D21EC2A8BC}" srcOrd="0" destOrd="0" parTransId="{9E87B689-ABBF-4DFD-BE67-AF38F65E1DC4}" sibTransId="{A0386464-9058-4DA9-8E28-163D63A29CFD}"/>
    <dgm:cxn modelId="{C4D3BC29-30AE-41F4-A0AC-C284FAC94C33}" type="presOf" srcId="{8244C8AA-7285-4B2E-8946-92BE43FC65B6}" destId="{3D8164F1-9C06-4E89-8E92-314EC1B21DAC}" srcOrd="0" destOrd="3" presId="urn:microsoft.com/office/officeart/2005/8/layout/hList1"/>
    <dgm:cxn modelId="{804F3BED-EA30-44A2-9F0A-395265ACD4FE}" type="presParOf" srcId="{3B37D616-A26A-4FC4-BDE3-AF169029CA45}" destId="{AF222429-3C96-4E15-B890-437B43A990EB}" srcOrd="0" destOrd="0" presId="urn:microsoft.com/office/officeart/2005/8/layout/hList1"/>
    <dgm:cxn modelId="{97B3B7EB-30BD-4EC6-86E6-FC4839037AC6}" type="presParOf" srcId="{AF222429-3C96-4E15-B890-437B43A990EB}" destId="{DFDA6C7D-ED3D-41F0-AC24-588D0FE25980}" srcOrd="0" destOrd="0" presId="urn:microsoft.com/office/officeart/2005/8/layout/hList1"/>
    <dgm:cxn modelId="{FE6FA9D3-FA64-432F-87F5-5AFD5A707CC1}" type="presParOf" srcId="{AF222429-3C96-4E15-B890-437B43A990EB}" destId="{3D8164F1-9C06-4E89-8E92-314EC1B21DAC}" srcOrd="1" destOrd="0" presId="urn:microsoft.com/office/officeart/2005/8/layout/hList1"/>
    <dgm:cxn modelId="{0B8A2BD8-8F54-4584-886E-25C8A30A5B67}" type="presParOf" srcId="{3B37D616-A26A-4FC4-BDE3-AF169029CA45}" destId="{87987840-832E-4BD8-90E8-FF170A934202}" srcOrd="1" destOrd="0" presId="urn:microsoft.com/office/officeart/2005/8/layout/hList1"/>
    <dgm:cxn modelId="{6AB08556-9A79-4B54-9056-B0E390AB7840}" type="presParOf" srcId="{3B37D616-A26A-4FC4-BDE3-AF169029CA45}" destId="{91619D20-CD0E-4102-A103-452D5C7E0C87}" srcOrd="2" destOrd="0" presId="urn:microsoft.com/office/officeart/2005/8/layout/hList1"/>
    <dgm:cxn modelId="{E2577EBC-893A-4986-9AD4-78571A253725}" type="presParOf" srcId="{91619D20-CD0E-4102-A103-452D5C7E0C87}" destId="{A6DE1950-EE51-43D2-A508-70BF3DFDE051}" srcOrd="0" destOrd="0" presId="urn:microsoft.com/office/officeart/2005/8/layout/hList1"/>
    <dgm:cxn modelId="{CB1EA224-6ABB-46DD-A327-8F0BA73BA970}" type="presParOf" srcId="{91619D20-CD0E-4102-A103-452D5C7E0C87}" destId="{FB086D75-4303-457B-A2EA-0E809631A629}" srcOrd="1" destOrd="0" presId="urn:microsoft.com/office/officeart/2005/8/layout/h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25741F9-6276-4756-B743-86E9735F9C3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3D475F31-7DAC-4CE5-91E1-B6EACC6B4B8A}">
      <dgm:prSet phldrT="[Text]"/>
      <dgm:spPr/>
      <dgm:t>
        <a:bodyPr/>
        <a:lstStyle/>
        <a:p>
          <a:r>
            <a:rPr lang="en-US" dirty="0" smtClean="0"/>
            <a:t>5. Identify Stakeholders and topical Experts</a:t>
          </a:r>
          <a:endParaRPr lang="en-US" dirty="0"/>
        </a:p>
      </dgm:t>
    </dgm:pt>
    <dgm:pt modelId="{75AF15A1-C5EB-411A-9D09-52568E148F27}" type="parTrans" cxnId="{8A7A9076-D8D5-46CF-BD4D-589F1A475219}">
      <dgm:prSet/>
      <dgm:spPr/>
      <dgm:t>
        <a:bodyPr/>
        <a:lstStyle/>
        <a:p>
          <a:endParaRPr lang="en-US"/>
        </a:p>
      </dgm:t>
    </dgm:pt>
    <dgm:pt modelId="{71CF5ADA-A7F8-4EAF-B003-BBDB7DF2C8C4}" type="sibTrans" cxnId="{8A7A9076-D8D5-46CF-BD4D-589F1A475219}">
      <dgm:prSet/>
      <dgm:spPr/>
      <dgm:t>
        <a:bodyPr/>
        <a:lstStyle/>
        <a:p>
          <a:endParaRPr lang="en-US"/>
        </a:p>
      </dgm:t>
    </dgm:pt>
    <dgm:pt modelId="{2ADFA550-9C09-4A0D-A3A1-80D21EC2A8BC}">
      <dgm:prSet phldrT="[Text]" custT="1"/>
      <dgm:spPr/>
      <dgm:t>
        <a:bodyPr/>
        <a:lstStyle/>
        <a:p>
          <a:r>
            <a:rPr lang="en-US" sz="2400" dirty="0" smtClean="0"/>
            <a:t>Policy/legal experts</a:t>
          </a:r>
          <a:endParaRPr lang="en-US" sz="2400" dirty="0"/>
        </a:p>
      </dgm:t>
    </dgm:pt>
    <dgm:pt modelId="{9E87B689-ABBF-4DFD-BE67-AF38F65E1DC4}" type="parTrans" cxnId="{CA0CF9AD-C112-439E-8073-523A6017D232}">
      <dgm:prSet/>
      <dgm:spPr/>
      <dgm:t>
        <a:bodyPr/>
        <a:lstStyle/>
        <a:p>
          <a:endParaRPr lang="en-US"/>
        </a:p>
      </dgm:t>
    </dgm:pt>
    <dgm:pt modelId="{A0386464-9058-4DA9-8E28-163D63A29CFD}" type="sibTrans" cxnId="{CA0CF9AD-C112-439E-8073-523A6017D232}">
      <dgm:prSet/>
      <dgm:spPr/>
      <dgm:t>
        <a:bodyPr/>
        <a:lstStyle/>
        <a:p>
          <a:endParaRPr lang="en-US"/>
        </a:p>
      </dgm:t>
    </dgm:pt>
    <dgm:pt modelId="{8FDAF565-3CE9-4EA2-9346-F4DE67AD5649}">
      <dgm:prSet phldrT="[Text]" custT="1"/>
      <dgm:spPr/>
      <dgm:t>
        <a:bodyPr/>
        <a:lstStyle/>
        <a:p>
          <a:r>
            <a:rPr lang="en-US" sz="2000" dirty="0" smtClean="0"/>
            <a:t>Two approaches: </a:t>
          </a:r>
          <a:endParaRPr lang="en-US" sz="2000" dirty="0"/>
        </a:p>
      </dgm:t>
    </dgm:pt>
    <dgm:pt modelId="{9CAAA19A-AC94-41D8-B8A6-61246E430B32}">
      <dgm:prSet phldrT="[Text]"/>
      <dgm:spPr/>
      <dgm:t>
        <a:bodyPr/>
        <a:lstStyle/>
        <a:p>
          <a:r>
            <a:rPr lang="en-US" dirty="0" smtClean="0"/>
            <a:t>6. The Workshop</a:t>
          </a:r>
          <a:endParaRPr lang="en-US" dirty="0"/>
        </a:p>
      </dgm:t>
    </dgm:pt>
    <dgm:pt modelId="{FA20E9BC-60AB-498D-AD48-193697C45EDB}" type="sibTrans" cxnId="{B1A4A04E-69DD-44AD-8CB0-47A875022270}">
      <dgm:prSet/>
      <dgm:spPr/>
      <dgm:t>
        <a:bodyPr/>
        <a:lstStyle/>
        <a:p>
          <a:endParaRPr lang="en-US"/>
        </a:p>
      </dgm:t>
    </dgm:pt>
    <dgm:pt modelId="{AF26D73D-FFF0-489A-A01C-63ABBBFE2BF7}" type="parTrans" cxnId="{B1A4A04E-69DD-44AD-8CB0-47A875022270}">
      <dgm:prSet/>
      <dgm:spPr/>
      <dgm:t>
        <a:bodyPr/>
        <a:lstStyle/>
        <a:p>
          <a:endParaRPr lang="en-US"/>
        </a:p>
      </dgm:t>
    </dgm:pt>
    <dgm:pt modelId="{5D72D11A-C0C4-43C2-91AE-3D14E6E38CCA}" type="sibTrans" cxnId="{97F42C8D-31F8-4B21-8757-5D83CD12159F}">
      <dgm:prSet/>
      <dgm:spPr/>
      <dgm:t>
        <a:bodyPr/>
        <a:lstStyle/>
        <a:p>
          <a:endParaRPr lang="en-US"/>
        </a:p>
      </dgm:t>
    </dgm:pt>
    <dgm:pt modelId="{DFCE2121-E480-41B0-9595-F2370B195D78}" type="parTrans" cxnId="{97F42C8D-31F8-4B21-8757-5D83CD12159F}">
      <dgm:prSet/>
      <dgm:spPr/>
      <dgm:t>
        <a:bodyPr/>
        <a:lstStyle/>
        <a:p>
          <a:endParaRPr lang="en-US"/>
        </a:p>
      </dgm:t>
    </dgm:pt>
    <dgm:pt modelId="{9501463B-263C-448A-8B8E-7DDBFA2BF404}">
      <dgm:prSet phldrT="[Text]"/>
      <dgm:spPr/>
      <dgm:t>
        <a:bodyPr/>
        <a:lstStyle/>
        <a:p>
          <a:endParaRPr lang="en-US" sz="3200" dirty="0"/>
        </a:p>
      </dgm:t>
    </dgm:pt>
    <dgm:pt modelId="{3F981328-B8F9-4F40-834A-B0776AD776F1}" type="parTrans" cxnId="{666EA26E-A063-4941-B85E-88AF5D931D4D}">
      <dgm:prSet/>
      <dgm:spPr/>
      <dgm:t>
        <a:bodyPr/>
        <a:lstStyle/>
        <a:p>
          <a:endParaRPr lang="en-US"/>
        </a:p>
      </dgm:t>
    </dgm:pt>
    <dgm:pt modelId="{ADBAD48E-45B6-4E9C-9B76-4D411906FC8A}" type="sibTrans" cxnId="{666EA26E-A063-4941-B85E-88AF5D931D4D}">
      <dgm:prSet/>
      <dgm:spPr/>
      <dgm:t>
        <a:bodyPr/>
        <a:lstStyle/>
        <a:p>
          <a:endParaRPr lang="en-US"/>
        </a:p>
      </dgm:t>
    </dgm:pt>
    <dgm:pt modelId="{F0DE9636-A6C3-4661-90C9-6BC41908C23A}">
      <dgm:prSet phldrT="[Text]" custT="1"/>
      <dgm:spPr/>
      <dgm:t>
        <a:bodyPr/>
        <a:lstStyle/>
        <a:p>
          <a:r>
            <a:rPr lang="en-US" sz="2400" dirty="0" smtClean="0"/>
            <a:t>Key basin institutions </a:t>
          </a:r>
          <a:endParaRPr lang="en-US" sz="2400" dirty="0"/>
        </a:p>
      </dgm:t>
    </dgm:pt>
    <dgm:pt modelId="{0CC3E535-4875-495B-A176-EB32ECC58BC9}" type="parTrans" cxnId="{AE2E4623-B585-4DEA-B061-90E762C8A00E}">
      <dgm:prSet/>
      <dgm:spPr/>
      <dgm:t>
        <a:bodyPr/>
        <a:lstStyle/>
        <a:p>
          <a:endParaRPr lang="en-US"/>
        </a:p>
      </dgm:t>
    </dgm:pt>
    <dgm:pt modelId="{17B27FAB-B954-4BE1-85F4-185E60EF5B55}" type="sibTrans" cxnId="{AE2E4623-B585-4DEA-B061-90E762C8A00E}">
      <dgm:prSet/>
      <dgm:spPr/>
      <dgm:t>
        <a:bodyPr/>
        <a:lstStyle/>
        <a:p>
          <a:endParaRPr lang="en-US"/>
        </a:p>
      </dgm:t>
    </dgm:pt>
    <dgm:pt modelId="{82A331C2-3547-4830-AF41-5852953E0FF5}">
      <dgm:prSet phldrT="[Text]" custT="1"/>
      <dgm:spPr/>
      <dgm:t>
        <a:bodyPr/>
        <a:lstStyle/>
        <a:p>
          <a:r>
            <a:rPr lang="en-US" sz="2400" dirty="0" smtClean="0"/>
            <a:t>Hydrologists</a:t>
          </a:r>
          <a:endParaRPr lang="en-US" sz="2400" dirty="0"/>
        </a:p>
      </dgm:t>
    </dgm:pt>
    <dgm:pt modelId="{39D0D02F-12D1-442D-8B45-173D1E7D4EBE}" type="parTrans" cxnId="{CF4FFDA9-1576-4B11-A58C-B91C0F1780C3}">
      <dgm:prSet/>
      <dgm:spPr/>
      <dgm:t>
        <a:bodyPr/>
        <a:lstStyle/>
        <a:p>
          <a:endParaRPr lang="en-US"/>
        </a:p>
      </dgm:t>
    </dgm:pt>
    <dgm:pt modelId="{A2B5E79B-5051-4F9D-A98E-0B13C078C5EE}" type="sibTrans" cxnId="{CF4FFDA9-1576-4B11-A58C-B91C0F1780C3}">
      <dgm:prSet/>
      <dgm:spPr/>
      <dgm:t>
        <a:bodyPr/>
        <a:lstStyle/>
        <a:p>
          <a:endParaRPr lang="en-US"/>
        </a:p>
      </dgm:t>
    </dgm:pt>
    <dgm:pt modelId="{AB6EBEB4-5962-44D4-8870-3979ADBCB7BC}">
      <dgm:prSet phldrT="[Text]" custT="1"/>
      <dgm:spPr/>
      <dgm:t>
        <a:bodyPr/>
        <a:lstStyle/>
        <a:p>
          <a:r>
            <a:rPr lang="en-US" sz="2400" dirty="0" smtClean="0"/>
            <a:t>Rural populations</a:t>
          </a:r>
          <a:endParaRPr lang="en-US" sz="2400" dirty="0"/>
        </a:p>
      </dgm:t>
    </dgm:pt>
    <dgm:pt modelId="{65754E70-C793-41E8-81C7-AB33A3C484CF}" type="parTrans" cxnId="{FE688ABE-0A0A-4802-B82F-24951174546D}">
      <dgm:prSet/>
      <dgm:spPr/>
      <dgm:t>
        <a:bodyPr/>
        <a:lstStyle/>
        <a:p>
          <a:endParaRPr lang="en-US"/>
        </a:p>
      </dgm:t>
    </dgm:pt>
    <dgm:pt modelId="{9A1EC589-93A0-4A34-85A4-FF5E8DCD8D4B}" type="sibTrans" cxnId="{FE688ABE-0A0A-4802-B82F-24951174546D}">
      <dgm:prSet/>
      <dgm:spPr/>
      <dgm:t>
        <a:bodyPr/>
        <a:lstStyle/>
        <a:p>
          <a:endParaRPr lang="en-US"/>
        </a:p>
      </dgm:t>
    </dgm:pt>
    <dgm:pt modelId="{684FDC85-E616-43E0-A4C2-A7B24978BE38}">
      <dgm:prSet phldrT="[Text]" custT="1"/>
      <dgm:spPr/>
      <dgm:t>
        <a:bodyPr/>
        <a:lstStyle/>
        <a:p>
          <a:r>
            <a:rPr lang="en-US" sz="2400" dirty="0" smtClean="0"/>
            <a:t>Ecologists </a:t>
          </a:r>
          <a:endParaRPr lang="en-US" sz="2400" dirty="0"/>
        </a:p>
      </dgm:t>
    </dgm:pt>
    <dgm:pt modelId="{565440EC-21BC-4127-8167-D437392B0E8E}" type="parTrans" cxnId="{0CDC07CA-852A-4ADE-A06E-8BCC75E19443}">
      <dgm:prSet/>
      <dgm:spPr/>
      <dgm:t>
        <a:bodyPr/>
        <a:lstStyle/>
        <a:p>
          <a:endParaRPr lang="en-US"/>
        </a:p>
      </dgm:t>
    </dgm:pt>
    <dgm:pt modelId="{EEB107DB-2B90-458B-923A-15AE27F5FD08}" type="sibTrans" cxnId="{0CDC07CA-852A-4ADE-A06E-8BCC75E19443}">
      <dgm:prSet/>
      <dgm:spPr/>
      <dgm:t>
        <a:bodyPr/>
        <a:lstStyle/>
        <a:p>
          <a:endParaRPr lang="en-US"/>
        </a:p>
      </dgm:t>
    </dgm:pt>
    <dgm:pt modelId="{71DD41AC-B52D-4AA6-9B25-BC8DB4D2D7F3}">
      <dgm:prSet phldrT="[Text]" custT="1"/>
      <dgm:spPr/>
      <dgm:t>
        <a:bodyPr/>
        <a:lstStyle/>
        <a:p>
          <a:r>
            <a:rPr lang="en-US" sz="2400" dirty="0" smtClean="0"/>
            <a:t>Anthropologists</a:t>
          </a:r>
          <a:endParaRPr lang="en-US" sz="2400" dirty="0"/>
        </a:p>
      </dgm:t>
    </dgm:pt>
    <dgm:pt modelId="{8A93E8D9-1B7B-45B5-A6D2-D851058D1A06}" type="parTrans" cxnId="{2AE0A37C-7E2E-41BD-8EEC-F7E303491FCB}">
      <dgm:prSet/>
      <dgm:spPr/>
      <dgm:t>
        <a:bodyPr/>
        <a:lstStyle/>
        <a:p>
          <a:endParaRPr lang="en-US"/>
        </a:p>
      </dgm:t>
    </dgm:pt>
    <dgm:pt modelId="{EF629F9F-CAFC-480F-AF79-63D7C71CF0EA}" type="sibTrans" cxnId="{2AE0A37C-7E2E-41BD-8EEC-F7E303491FCB}">
      <dgm:prSet/>
      <dgm:spPr/>
      <dgm:t>
        <a:bodyPr/>
        <a:lstStyle/>
        <a:p>
          <a:endParaRPr lang="en-US"/>
        </a:p>
      </dgm:t>
    </dgm:pt>
    <dgm:pt modelId="{40E557F1-0101-4126-BDF8-35CCE20AA78B}">
      <dgm:prSet phldrT="[Text]" custT="1"/>
      <dgm:spPr/>
      <dgm:t>
        <a:bodyPr/>
        <a:lstStyle/>
        <a:p>
          <a:r>
            <a:rPr lang="en-US" sz="2400" dirty="0" smtClean="0"/>
            <a:t>Resource managers</a:t>
          </a:r>
          <a:endParaRPr lang="en-US" sz="2400" dirty="0"/>
        </a:p>
      </dgm:t>
    </dgm:pt>
    <dgm:pt modelId="{EE246F21-D75D-48A0-902D-2891940FAB45}" type="parTrans" cxnId="{F579C257-8370-4948-9D18-DEA9066B3FEA}">
      <dgm:prSet/>
      <dgm:spPr/>
      <dgm:t>
        <a:bodyPr/>
        <a:lstStyle/>
        <a:p>
          <a:endParaRPr lang="en-US"/>
        </a:p>
      </dgm:t>
    </dgm:pt>
    <dgm:pt modelId="{6A8505EC-9FD5-4B27-BFD2-92A67EC39EA5}" type="sibTrans" cxnId="{F579C257-8370-4948-9D18-DEA9066B3FEA}">
      <dgm:prSet/>
      <dgm:spPr/>
      <dgm:t>
        <a:bodyPr/>
        <a:lstStyle/>
        <a:p>
          <a:endParaRPr lang="en-US"/>
        </a:p>
      </dgm:t>
    </dgm:pt>
    <dgm:pt modelId="{F4951063-59D6-4421-8E1B-038F85F11B8D}">
      <dgm:prSet phldrT="[Text]" custT="1"/>
      <dgm:spPr/>
      <dgm:t>
        <a:bodyPr/>
        <a:lstStyle/>
        <a:p>
          <a:r>
            <a:rPr lang="en-US" sz="2400" dirty="0" smtClean="0"/>
            <a:t>Finance representatives</a:t>
          </a:r>
          <a:endParaRPr lang="en-US" sz="2400" dirty="0"/>
        </a:p>
      </dgm:t>
    </dgm:pt>
    <dgm:pt modelId="{2DA99721-D151-4A73-9DAD-2CD878C13343}" type="parTrans" cxnId="{D5218AA2-E090-4657-BCA3-9B7CAD519696}">
      <dgm:prSet/>
      <dgm:spPr/>
      <dgm:t>
        <a:bodyPr/>
        <a:lstStyle/>
        <a:p>
          <a:endParaRPr lang="en-US"/>
        </a:p>
      </dgm:t>
    </dgm:pt>
    <dgm:pt modelId="{66FA4E53-0FC1-4889-8699-4448EED2B70F}" type="sibTrans" cxnId="{D5218AA2-E090-4657-BCA3-9B7CAD519696}">
      <dgm:prSet/>
      <dgm:spPr/>
      <dgm:t>
        <a:bodyPr/>
        <a:lstStyle/>
        <a:p>
          <a:endParaRPr lang="en-US"/>
        </a:p>
      </dgm:t>
    </dgm:pt>
    <dgm:pt modelId="{4748019C-E670-4388-A63F-BF67CFBD95DB}">
      <dgm:prSet phldrT="[Text]" custT="1"/>
      <dgm:spPr/>
      <dgm:t>
        <a:bodyPr/>
        <a:lstStyle/>
        <a:p>
          <a:r>
            <a:rPr lang="en-US" sz="2400" dirty="0" smtClean="0"/>
            <a:t>Etc…</a:t>
          </a:r>
          <a:endParaRPr lang="en-US" sz="2400" dirty="0"/>
        </a:p>
      </dgm:t>
    </dgm:pt>
    <dgm:pt modelId="{FF7636C3-8BE3-41E0-ACF8-13D50AFF67A9}" type="parTrans" cxnId="{CD233D39-A23D-44CA-8326-91B28FDFABFD}">
      <dgm:prSet/>
      <dgm:spPr/>
      <dgm:t>
        <a:bodyPr/>
        <a:lstStyle/>
        <a:p>
          <a:endParaRPr lang="en-US"/>
        </a:p>
      </dgm:t>
    </dgm:pt>
    <dgm:pt modelId="{05855319-31D4-470C-90FD-2C2EEA55076D}" type="sibTrans" cxnId="{CD233D39-A23D-44CA-8326-91B28FDFABFD}">
      <dgm:prSet/>
      <dgm:spPr/>
      <dgm:t>
        <a:bodyPr/>
        <a:lstStyle/>
        <a:p>
          <a:endParaRPr lang="en-US"/>
        </a:p>
      </dgm:t>
    </dgm:pt>
    <dgm:pt modelId="{998CCD7B-B7D1-426D-8698-8A25BD07EBDC}">
      <dgm:prSet phldrT="[Text]" custT="1"/>
      <dgm:spPr/>
      <dgm:t>
        <a:bodyPr/>
        <a:lstStyle/>
        <a:p>
          <a:r>
            <a:rPr lang="en-US" sz="2000" dirty="0" smtClean="0"/>
            <a:t>Top-down Analysis:</a:t>
          </a:r>
          <a:endParaRPr lang="en-US" sz="2000" dirty="0"/>
        </a:p>
      </dgm:t>
    </dgm:pt>
    <dgm:pt modelId="{CA9E4191-6458-481E-B58C-A65DBB3CF5AC}" type="parTrans" cxnId="{D080FBEC-92FB-49A0-BC4D-FD3B9067F616}">
      <dgm:prSet/>
      <dgm:spPr/>
      <dgm:t>
        <a:bodyPr/>
        <a:lstStyle/>
        <a:p>
          <a:endParaRPr lang="en-US"/>
        </a:p>
      </dgm:t>
    </dgm:pt>
    <dgm:pt modelId="{1356E403-FAAA-4098-A5DF-6A2C57A72D4F}" type="sibTrans" cxnId="{D080FBEC-92FB-49A0-BC4D-FD3B9067F616}">
      <dgm:prSet/>
      <dgm:spPr/>
      <dgm:t>
        <a:bodyPr/>
        <a:lstStyle/>
        <a:p>
          <a:endParaRPr lang="en-US"/>
        </a:p>
      </dgm:t>
    </dgm:pt>
    <dgm:pt modelId="{60A8AF95-7BEC-4C68-AE49-06BE2978857D}">
      <dgm:prSet phldrT="[Text]" custT="1"/>
      <dgm:spPr/>
      <dgm:t>
        <a:bodyPr/>
        <a:lstStyle/>
        <a:p>
          <a:r>
            <a:rPr lang="en-US" sz="2000" dirty="0" smtClean="0"/>
            <a:t>Bottom-up Analysis: </a:t>
          </a:r>
          <a:endParaRPr lang="en-US" sz="2000" dirty="0"/>
        </a:p>
      </dgm:t>
    </dgm:pt>
    <dgm:pt modelId="{94B8FFB7-832D-4A78-B457-E694FDB86F87}" type="parTrans" cxnId="{F5B3368A-0DD6-47F6-9135-3DED5C80E01C}">
      <dgm:prSet/>
      <dgm:spPr/>
      <dgm:t>
        <a:bodyPr/>
        <a:lstStyle/>
        <a:p>
          <a:endParaRPr lang="en-US"/>
        </a:p>
      </dgm:t>
    </dgm:pt>
    <dgm:pt modelId="{B256AC6E-9774-468D-A615-BE93C7BDCA8A}" type="sibTrans" cxnId="{F5B3368A-0DD6-47F6-9135-3DED5C80E01C}">
      <dgm:prSet/>
      <dgm:spPr/>
      <dgm:t>
        <a:bodyPr/>
        <a:lstStyle/>
        <a:p>
          <a:endParaRPr lang="en-US"/>
        </a:p>
      </dgm:t>
    </dgm:pt>
    <dgm:pt modelId="{760CB893-02C6-4734-A2AB-BBBF4377B845}">
      <dgm:prSet phldrT="[Text]" custT="1"/>
      <dgm:spPr/>
      <dgm:t>
        <a:bodyPr/>
        <a:lstStyle/>
        <a:p>
          <a:r>
            <a:rPr lang="en-US" sz="2000" dirty="0" smtClean="0"/>
            <a:t>How will impacts and trends alter development, and resource management.</a:t>
          </a:r>
          <a:endParaRPr lang="en-US" sz="2000" dirty="0"/>
        </a:p>
      </dgm:t>
    </dgm:pt>
    <dgm:pt modelId="{649CD562-8611-43C5-B665-520E8EBACF3F}" type="parTrans" cxnId="{D260313C-7BE5-4DDE-AFA5-EE6A3B0A2572}">
      <dgm:prSet/>
      <dgm:spPr/>
      <dgm:t>
        <a:bodyPr/>
        <a:lstStyle/>
        <a:p>
          <a:endParaRPr lang="en-US"/>
        </a:p>
      </dgm:t>
    </dgm:pt>
    <dgm:pt modelId="{5C65ADC4-AE1A-40A2-BC10-FF50CBA2655D}" type="sibTrans" cxnId="{D260313C-7BE5-4DDE-AFA5-EE6A3B0A2572}">
      <dgm:prSet/>
      <dgm:spPr/>
      <dgm:t>
        <a:bodyPr/>
        <a:lstStyle/>
        <a:p>
          <a:endParaRPr lang="en-US"/>
        </a:p>
      </dgm:t>
    </dgm:pt>
    <dgm:pt modelId="{7FFC51F7-7E91-44DE-9D3F-A9A3ADEBACAD}">
      <dgm:prSet phldrT="[Text]" custT="1"/>
      <dgm:spPr/>
      <dgm:t>
        <a:bodyPr/>
        <a:lstStyle/>
        <a:p>
          <a:r>
            <a:rPr lang="en-US" sz="2000" dirty="0" smtClean="0"/>
            <a:t>Alteration of natural resource consumption, biodiversity, and sustainable use in the basin</a:t>
          </a:r>
          <a:endParaRPr lang="en-US" sz="2000" dirty="0"/>
        </a:p>
      </dgm:t>
    </dgm:pt>
    <dgm:pt modelId="{BE9296D3-C093-475D-BCCA-BEFE310956E5}" type="sibTrans" cxnId="{8D5F6388-D41D-4307-94B8-A5ABAE1B059D}">
      <dgm:prSet/>
      <dgm:spPr/>
      <dgm:t>
        <a:bodyPr/>
        <a:lstStyle/>
        <a:p>
          <a:endParaRPr lang="en-US"/>
        </a:p>
      </dgm:t>
    </dgm:pt>
    <dgm:pt modelId="{DBA39A9F-CAEE-48F9-AD33-328EC39E0099}" type="parTrans" cxnId="{8D5F6388-D41D-4307-94B8-A5ABAE1B059D}">
      <dgm:prSet/>
      <dgm:spPr/>
      <dgm:t>
        <a:bodyPr/>
        <a:lstStyle/>
        <a:p>
          <a:endParaRPr lang="en-US"/>
        </a:p>
      </dgm:t>
    </dgm:pt>
    <dgm:pt modelId="{05D1A310-FCEF-4332-803E-C5F196087281}">
      <dgm:prSet phldrT="[Text]" custT="1"/>
      <dgm:spPr/>
      <dgm:t>
        <a:bodyPr/>
        <a:lstStyle/>
        <a:p>
          <a:r>
            <a:rPr lang="en-US" sz="2000" dirty="0" smtClean="0"/>
            <a:t>Where are the gaps?</a:t>
          </a:r>
          <a:endParaRPr lang="en-US" sz="2000" dirty="0"/>
        </a:p>
      </dgm:t>
    </dgm:pt>
    <dgm:pt modelId="{F47DD1D1-195B-469A-803E-C2F36ABBB146}" type="parTrans" cxnId="{6BF42B27-1B9C-4EDF-889D-047BFC74CA5B}">
      <dgm:prSet/>
      <dgm:spPr/>
      <dgm:t>
        <a:bodyPr/>
        <a:lstStyle/>
        <a:p>
          <a:endParaRPr lang="en-US"/>
        </a:p>
      </dgm:t>
    </dgm:pt>
    <dgm:pt modelId="{19B86CD1-5C16-42E3-9ED4-0D79FADBF7EE}" type="sibTrans" cxnId="{6BF42B27-1B9C-4EDF-889D-047BFC74CA5B}">
      <dgm:prSet/>
      <dgm:spPr/>
      <dgm:t>
        <a:bodyPr/>
        <a:lstStyle/>
        <a:p>
          <a:endParaRPr lang="en-US"/>
        </a:p>
      </dgm:t>
    </dgm:pt>
    <dgm:pt modelId="{2BBA4DAD-A634-45AC-950C-85AD25B8006A}">
      <dgm:prSet phldrT="[Text]" custT="1"/>
      <dgm:spPr/>
      <dgm:t>
        <a:bodyPr/>
        <a:lstStyle/>
        <a:p>
          <a:endParaRPr lang="en-US" sz="1600" dirty="0"/>
        </a:p>
      </dgm:t>
    </dgm:pt>
    <dgm:pt modelId="{03CD962B-E5B5-4A72-828A-0933E0C3D2BF}" type="parTrans" cxnId="{73E1A1BE-D56E-47EB-B682-C6E45EEC848D}">
      <dgm:prSet/>
      <dgm:spPr/>
      <dgm:t>
        <a:bodyPr/>
        <a:lstStyle/>
        <a:p>
          <a:endParaRPr lang="en-US"/>
        </a:p>
      </dgm:t>
    </dgm:pt>
    <dgm:pt modelId="{B939FD2A-48AA-4E60-97D8-2641B7F9D8FC}" type="sibTrans" cxnId="{73E1A1BE-D56E-47EB-B682-C6E45EEC848D}">
      <dgm:prSet/>
      <dgm:spPr/>
      <dgm:t>
        <a:bodyPr/>
        <a:lstStyle/>
        <a:p>
          <a:endParaRPr lang="en-US"/>
        </a:p>
      </dgm:t>
    </dgm:pt>
    <dgm:pt modelId="{F63D86F9-17F0-4E0E-AC68-FCFF6FECCEAC}">
      <dgm:prSet phldrT="[Text]" custT="1"/>
      <dgm:spPr/>
      <dgm:t>
        <a:bodyPr/>
        <a:lstStyle/>
        <a:p>
          <a:endParaRPr lang="en-US" sz="1600" dirty="0"/>
        </a:p>
      </dgm:t>
    </dgm:pt>
    <dgm:pt modelId="{FE1C796E-535B-46DB-B630-A35D42BE7BBC}" type="parTrans" cxnId="{FA8C6E71-FDB5-4E7B-9BDD-014B7CD7DB17}">
      <dgm:prSet/>
      <dgm:spPr/>
      <dgm:t>
        <a:bodyPr/>
        <a:lstStyle/>
        <a:p>
          <a:endParaRPr lang="en-US"/>
        </a:p>
      </dgm:t>
    </dgm:pt>
    <dgm:pt modelId="{9FEEF7AA-517E-4C73-85CD-4442CE4BCEF1}" type="sibTrans" cxnId="{FA8C6E71-FDB5-4E7B-9BDD-014B7CD7DB17}">
      <dgm:prSet/>
      <dgm:spPr/>
      <dgm:t>
        <a:bodyPr/>
        <a:lstStyle/>
        <a:p>
          <a:endParaRPr lang="en-US"/>
        </a:p>
      </dgm:t>
    </dgm:pt>
    <dgm:pt modelId="{0CB16FE7-297B-4284-A60E-B60C211BB8ED}">
      <dgm:prSet phldrT="[Text]" custT="1"/>
      <dgm:spPr/>
      <dgm:t>
        <a:bodyPr/>
        <a:lstStyle/>
        <a:p>
          <a:r>
            <a:rPr lang="en-US" sz="2000" dirty="0" smtClean="0"/>
            <a:t>Can they be filled? </a:t>
          </a:r>
          <a:endParaRPr lang="en-US" sz="2000" dirty="0"/>
        </a:p>
      </dgm:t>
    </dgm:pt>
    <dgm:pt modelId="{AE731D62-6BEE-4543-BDA8-23961D187E00}" type="parTrans" cxnId="{83C49FE5-63E7-46A4-8CC0-42FABB3A6201}">
      <dgm:prSet/>
      <dgm:spPr/>
      <dgm:t>
        <a:bodyPr/>
        <a:lstStyle/>
        <a:p>
          <a:endParaRPr lang="en-US"/>
        </a:p>
      </dgm:t>
    </dgm:pt>
    <dgm:pt modelId="{5240D348-7335-489C-872C-151212FB0BDC}" type="sibTrans" cxnId="{83C49FE5-63E7-46A4-8CC0-42FABB3A6201}">
      <dgm:prSet/>
      <dgm:spPr/>
      <dgm:t>
        <a:bodyPr/>
        <a:lstStyle/>
        <a:p>
          <a:endParaRPr lang="en-US"/>
        </a:p>
      </dgm:t>
    </dgm:pt>
    <dgm:pt modelId="{3B37D616-A26A-4FC4-BDE3-AF169029CA45}" type="pres">
      <dgm:prSet presAssocID="{025741F9-6276-4756-B743-86E9735F9C3C}" presName="Name0" presStyleCnt="0">
        <dgm:presLayoutVars>
          <dgm:dir/>
          <dgm:animLvl val="lvl"/>
          <dgm:resizeHandles val="exact"/>
        </dgm:presLayoutVars>
      </dgm:prSet>
      <dgm:spPr/>
      <dgm:t>
        <a:bodyPr/>
        <a:lstStyle/>
        <a:p>
          <a:endParaRPr lang="en-US"/>
        </a:p>
      </dgm:t>
    </dgm:pt>
    <dgm:pt modelId="{AF222429-3C96-4E15-B890-437B43A990EB}" type="pres">
      <dgm:prSet presAssocID="{3D475F31-7DAC-4CE5-91E1-B6EACC6B4B8A}" presName="composite" presStyleCnt="0"/>
      <dgm:spPr/>
    </dgm:pt>
    <dgm:pt modelId="{DFDA6C7D-ED3D-41F0-AC24-588D0FE25980}" type="pres">
      <dgm:prSet presAssocID="{3D475F31-7DAC-4CE5-91E1-B6EACC6B4B8A}" presName="parTx" presStyleLbl="alignNode1" presStyleIdx="0" presStyleCnt="2">
        <dgm:presLayoutVars>
          <dgm:chMax val="0"/>
          <dgm:chPref val="0"/>
          <dgm:bulletEnabled val="1"/>
        </dgm:presLayoutVars>
      </dgm:prSet>
      <dgm:spPr/>
      <dgm:t>
        <a:bodyPr/>
        <a:lstStyle/>
        <a:p>
          <a:endParaRPr lang="en-US"/>
        </a:p>
      </dgm:t>
    </dgm:pt>
    <dgm:pt modelId="{3D8164F1-9C06-4E89-8E92-314EC1B21DAC}" type="pres">
      <dgm:prSet presAssocID="{3D475F31-7DAC-4CE5-91E1-B6EACC6B4B8A}" presName="desTx" presStyleLbl="alignAccFollowNode1" presStyleIdx="0" presStyleCnt="2">
        <dgm:presLayoutVars>
          <dgm:bulletEnabled val="1"/>
        </dgm:presLayoutVars>
      </dgm:prSet>
      <dgm:spPr/>
      <dgm:t>
        <a:bodyPr/>
        <a:lstStyle/>
        <a:p>
          <a:endParaRPr lang="en-US"/>
        </a:p>
      </dgm:t>
    </dgm:pt>
    <dgm:pt modelId="{87987840-832E-4BD8-90E8-FF170A934202}" type="pres">
      <dgm:prSet presAssocID="{71CF5ADA-A7F8-4EAF-B003-BBDB7DF2C8C4}" presName="space" presStyleCnt="0"/>
      <dgm:spPr/>
    </dgm:pt>
    <dgm:pt modelId="{91619D20-CD0E-4102-A103-452D5C7E0C87}" type="pres">
      <dgm:prSet presAssocID="{9CAAA19A-AC94-41D8-B8A6-61246E430B32}" presName="composite" presStyleCnt="0"/>
      <dgm:spPr/>
    </dgm:pt>
    <dgm:pt modelId="{A6DE1950-EE51-43D2-A508-70BF3DFDE051}" type="pres">
      <dgm:prSet presAssocID="{9CAAA19A-AC94-41D8-B8A6-61246E430B32}" presName="parTx" presStyleLbl="alignNode1" presStyleIdx="1" presStyleCnt="2">
        <dgm:presLayoutVars>
          <dgm:chMax val="0"/>
          <dgm:chPref val="0"/>
          <dgm:bulletEnabled val="1"/>
        </dgm:presLayoutVars>
      </dgm:prSet>
      <dgm:spPr/>
      <dgm:t>
        <a:bodyPr/>
        <a:lstStyle/>
        <a:p>
          <a:endParaRPr lang="en-US"/>
        </a:p>
      </dgm:t>
    </dgm:pt>
    <dgm:pt modelId="{FB086D75-4303-457B-A2EA-0E809631A629}" type="pres">
      <dgm:prSet presAssocID="{9CAAA19A-AC94-41D8-B8A6-61246E430B32}" presName="desTx" presStyleLbl="alignAccFollowNode1" presStyleIdx="1" presStyleCnt="2" custLinFactNeighborX="2068" custLinFactNeighborY="207">
        <dgm:presLayoutVars>
          <dgm:bulletEnabled val="1"/>
        </dgm:presLayoutVars>
      </dgm:prSet>
      <dgm:spPr/>
      <dgm:t>
        <a:bodyPr/>
        <a:lstStyle/>
        <a:p>
          <a:endParaRPr lang="en-US"/>
        </a:p>
      </dgm:t>
    </dgm:pt>
  </dgm:ptLst>
  <dgm:cxnLst>
    <dgm:cxn modelId="{BBB3355B-ABF9-465A-9429-82081A13E359}" type="presOf" srcId="{2ADFA550-9C09-4A0D-A3A1-80D21EC2A8BC}" destId="{3D8164F1-9C06-4E89-8E92-314EC1B21DAC}" srcOrd="0" destOrd="0" presId="urn:microsoft.com/office/officeart/2005/8/layout/hList1"/>
    <dgm:cxn modelId="{CF4FFDA9-1576-4B11-A58C-B91C0F1780C3}" srcId="{3D475F31-7DAC-4CE5-91E1-B6EACC6B4B8A}" destId="{82A331C2-3547-4830-AF41-5852953E0FF5}" srcOrd="1" destOrd="0" parTransId="{39D0D02F-12D1-442D-8B45-173D1E7D4EBE}" sibTransId="{A2B5E79B-5051-4F9D-A98E-0B13C078C5EE}"/>
    <dgm:cxn modelId="{D260313C-7BE5-4DDE-AFA5-EE6A3B0A2572}" srcId="{60A8AF95-7BEC-4C68-AE49-06BE2978857D}" destId="{760CB893-02C6-4734-A2AB-BBBF4377B845}" srcOrd="0" destOrd="0" parTransId="{649CD562-8611-43C5-B665-520E8EBACF3F}" sibTransId="{5C65ADC4-AE1A-40A2-BC10-FF50CBA2655D}"/>
    <dgm:cxn modelId="{666EA26E-A063-4941-B85E-88AF5D931D4D}" srcId="{3D475F31-7DAC-4CE5-91E1-B6EACC6B4B8A}" destId="{9501463B-263C-448A-8B8E-7DDBFA2BF404}" srcOrd="9" destOrd="0" parTransId="{3F981328-B8F9-4F40-834A-B0776AD776F1}" sibTransId="{ADBAD48E-45B6-4E9C-9B76-4D411906FC8A}"/>
    <dgm:cxn modelId="{6375C812-B7C4-45EC-AB25-740A0EDFA202}" type="presOf" srcId="{9CAAA19A-AC94-41D8-B8A6-61246E430B32}" destId="{A6DE1950-EE51-43D2-A508-70BF3DFDE051}" srcOrd="0" destOrd="0" presId="urn:microsoft.com/office/officeart/2005/8/layout/hList1"/>
    <dgm:cxn modelId="{2A3B26C2-7E11-4ED2-93A7-2CC21215417A}" type="presOf" srcId="{AB6EBEB4-5962-44D4-8870-3979ADBCB7BC}" destId="{3D8164F1-9C06-4E89-8E92-314EC1B21DAC}" srcOrd="0" destOrd="2" presId="urn:microsoft.com/office/officeart/2005/8/layout/hList1"/>
    <dgm:cxn modelId="{97F42C8D-31F8-4B21-8757-5D83CD12159F}" srcId="{9CAAA19A-AC94-41D8-B8A6-61246E430B32}" destId="{8FDAF565-3CE9-4EA2-9346-F4DE67AD5649}" srcOrd="0" destOrd="0" parTransId="{DFCE2121-E480-41B0-9595-F2370B195D78}" sibTransId="{5D72D11A-C0C4-43C2-91AE-3D14E6E38CCA}"/>
    <dgm:cxn modelId="{859DADFA-288D-4CB0-BAA0-C8633F4BA1CF}" type="presOf" srcId="{71DD41AC-B52D-4AA6-9B25-BC8DB4D2D7F3}" destId="{3D8164F1-9C06-4E89-8E92-314EC1B21DAC}" srcOrd="0" destOrd="4" presId="urn:microsoft.com/office/officeart/2005/8/layout/hList1"/>
    <dgm:cxn modelId="{616963F9-E4DB-4464-9641-6BA7686EA2E0}" type="presOf" srcId="{0CB16FE7-297B-4284-A60E-B60C211BB8ED}" destId="{FB086D75-4303-457B-A2EA-0E809631A629}" srcOrd="0" destOrd="8" presId="urn:microsoft.com/office/officeart/2005/8/layout/hList1"/>
    <dgm:cxn modelId="{5B8FA4F5-0FFE-4129-BFD9-C0C3137887D8}" type="presOf" srcId="{60A8AF95-7BEC-4C68-AE49-06BE2978857D}" destId="{FB086D75-4303-457B-A2EA-0E809631A629}" srcOrd="0" destOrd="5" presId="urn:microsoft.com/office/officeart/2005/8/layout/hList1"/>
    <dgm:cxn modelId="{D080FBEC-92FB-49A0-BC4D-FD3B9067F616}" srcId="{9CAAA19A-AC94-41D8-B8A6-61246E430B32}" destId="{998CCD7B-B7D1-426D-8698-8A25BD07EBDC}" srcOrd="2" destOrd="0" parTransId="{CA9E4191-6458-481E-B58C-A65DBB3CF5AC}" sibTransId="{1356E403-FAAA-4098-A5DF-6A2C57A72D4F}"/>
    <dgm:cxn modelId="{19DDD70F-D655-465E-BB7D-9641F59B651C}" type="presOf" srcId="{40E557F1-0101-4126-BDF8-35CCE20AA78B}" destId="{3D8164F1-9C06-4E89-8E92-314EC1B21DAC}" srcOrd="0" destOrd="5" presId="urn:microsoft.com/office/officeart/2005/8/layout/hList1"/>
    <dgm:cxn modelId="{E9A44A7E-F064-4ACD-B1C0-680CFABF86F2}" type="presOf" srcId="{4748019C-E670-4388-A63F-BF67CFBD95DB}" destId="{3D8164F1-9C06-4E89-8E92-314EC1B21DAC}" srcOrd="0" destOrd="8" presId="urn:microsoft.com/office/officeart/2005/8/layout/hList1"/>
    <dgm:cxn modelId="{7B9E549E-CF3E-4FED-B2C7-FF9E8D50BA62}" type="presOf" srcId="{760CB893-02C6-4734-A2AB-BBBF4377B845}" destId="{FB086D75-4303-457B-A2EA-0E809631A629}" srcOrd="0" destOrd="6" presId="urn:microsoft.com/office/officeart/2005/8/layout/hList1"/>
    <dgm:cxn modelId="{83C49FE5-63E7-46A4-8CC0-42FABB3A6201}" srcId="{60A8AF95-7BEC-4C68-AE49-06BE2978857D}" destId="{0CB16FE7-297B-4284-A60E-B60C211BB8ED}" srcOrd="2" destOrd="0" parTransId="{AE731D62-6BEE-4543-BDA8-23961D187E00}" sibTransId="{5240D348-7335-489C-872C-151212FB0BDC}"/>
    <dgm:cxn modelId="{902D04CD-758D-461C-9B28-6C41DEB42CE1}" type="presOf" srcId="{82A331C2-3547-4830-AF41-5852953E0FF5}" destId="{3D8164F1-9C06-4E89-8E92-314EC1B21DAC}" srcOrd="0" destOrd="1" presId="urn:microsoft.com/office/officeart/2005/8/layout/hList1"/>
    <dgm:cxn modelId="{71BDF324-5997-4BC2-9493-4BCB64D20906}" type="presOf" srcId="{8FDAF565-3CE9-4EA2-9346-F4DE67AD5649}" destId="{FB086D75-4303-457B-A2EA-0E809631A629}" srcOrd="0" destOrd="0" presId="urn:microsoft.com/office/officeart/2005/8/layout/hList1"/>
    <dgm:cxn modelId="{119BD124-032C-47A5-A46F-372CC4BADC25}" type="presOf" srcId="{998CCD7B-B7D1-426D-8698-8A25BD07EBDC}" destId="{FB086D75-4303-457B-A2EA-0E809631A629}" srcOrd="0" destOrd="2" presId="urn:microsoft.com/office/officeart/2005/8/layout/hList1"/>
    <dgm:cxn modelId="{D9387889-A2EC-4DE3-98BE-FCF7700A6B1B}" type="presOf" srcId="{F0DE9636-A6C3-4661-90C9-6BC41908C23A}" destId="{3D8164F1-9C06-4E89-8E92-314EC1B21DAC}" srcOrd="0" destOrd="7" presId="urn:microsoft.com/office/officeart/2005/8/layout/hList1"/>
    <dgm:cxn modelId="{AE2E4623-B585-4DEA-B061-90E762C8A00E}" srcId="{3D475F31-7DAC-4CE5-91E1-B6EACC6B4B8A}" destId="{F0DE9636-A6C3-4661-90C9-6BC41908C23A}" srcOrd="7" destOrd="0" parTransId="{0CC3E535-4875-495B-A176-EB32ECC58BC9}" sibTransId="{17B27FAB-B954-4BE1-85F4-185E60EF5B55}"/>
    <dgm:cxn modelId="{B1A4A04E-69DD-44AD-8CB0-47A875022270}" srcId="{025741F9-6276-4756-B743-86E9735F9C3C}" destId="{9CAAA19A-AC94-41D8-B8A6-61246E430B32}" srcOrd="1" destOrd="0" parTransId="{AF26D73D-FFF0-489A-A01C-63ABBBFE2BF7}" sibTransId="{FA20E9BC-60AB-498D-AD48-193697C45EDB}"/>
    <dgm:cxn modelId="{73E1A1BE-D56E-47EB-B682-C6E45EEC848D}" srcId="{9CAAA19A-AC94-41D8-B8A6-61246E430B32}" destId="{2BBA4DAD-A634-45AC-950C-85AD25B8006A}" srcOrd="1" destOrd="0" parTransId="{03CD962B-E5B5-4A72-828A-0933E0C3D2BF}" sibTransId="{B939FD2A-48AA-4E60-97D8-2641B7F9D8FC}"/>
    <dgm:cxn modelId="{0CDC07CA-852A-4ADE-A06E-8BCC75E19443}" srcId="{3D475F31-7DAC-4CE5-91E1-B6EACC6B4B8A}" destId="{684FDC85-E616-43E0-A4C2-A7B24978BE38}" srcOrd="3" destOrd="0" parTransId="{565440EC-21BC-4127-8167-D437392B0E8E}" sibTransId="{EEB107DB-2B90-458B-923A-15AE27F5FD08}"/>
    <dgm:cxn modelId="{2876C14D-12A8-4DC9-BE8B-E6CA5C9FEE1F}" type="presOf" srcId="{F63D86F9-17F0-4E0E-AC68-FCFF6FECCEAC}" destId="{FB086D75-4303-457B-A2EA-0E809631A629}" srcOrd="0" destOrd="4" presId="urn:microsoft.com/office/officeart/2005/8/layout/hList1"/>
    <dgm:cxn modelId="{CA0CF9AD-C112-439E-8073-523A6017D232}" srcId="{3D475F31-7DAC-4CE5-91E1-B6EACC6B4B8A}" destId="{2ADFA550-9C09-4A0D-A3A1-80D21EC2A8BC}" srcOrd="0" destOrd="0" parTransId="{9E87B689-ABBF-4DFD-BE67-AF38F65E1DC4}" sibTransId="{A0386464-9058-4DA9-8E28-163D63A29CFD}"/>
    <dgm:cxn modelId="{CD233D39-A23D-44CA-8326-91B28FDFABFD}" srcId="{3D475F31-7DAC-4CE5-91E1-B6EACC6B4B8A}" destId="{4748019C-E670-4388-A63F-BF67CFBD95DB}" srcOrd="8" destOrd="0" parTransId="{FF7636C3-8BE3-41E0-ACF8-13D50AFF67A9}" sibTransId="{05855319-31D4-470C-90FD-2C2EEA55076D}"/>
    <dgm:cxn modelId="{F5B3368A-0DD6-47F6-9135-3DED5C80E01C}" srcId="{9CAAA19A-AC94-41D8-B8A6-61246E430B32}" destId="{60A8AF95-7BEC-4C68-AE49-06BE2978857D}" srcOrd="4" destOrd="0" parTransId="{94B8FFB7-832D-4A78-B457-E694FDB86F87}" sibTransId="{B256AC6E-9774-468D-A615-BE93C7BDCA8A}"/>
    <dgm:cxn modelId="{8D5F6388-D41D-4307-94B8-A5ABAE1B059D}" srcId="{998CCD7B-B7D1-426D-8698-8A25BD07EBDC}" destId="{7FFC51F7-7E91-44DE-9D3F-A9A3ADEBACAD}" srcOrd="0" destOrd="0" parTransId="{DBA39A9F-CAEE-48F9-AD33-328EC39E0099}" sibTransId="{BE9296D3-C093-475D-BCCA-BEFE310956E5}"/>
    <dgm:cxn modelId="{D5218AA2-E090-4657-BCA3-9B7CAD519696}" srcId="{3D475F31-7DAC-4CE5-91E1-B6EACC6B4B8A}" destId="{F4951063-59D6-4421-8E1B-038F85F11B8D}" srcOrd="6" destOrd="0" parTransId="{2DA99721-D151-4A73-9DAD-2CD878C13343}" sibTransId="{66FA4E53-0FC1-4889-8699-4448EED2B70F}"/>
    <dgm:cxn modelId="{FA8C6E71-FDB5-4E7B-9BDD-014B7CD7DB17}" srcId="{9CAAA19A-AC94-41D8-B8A6-61246E430B32}" destId="{F63D86F9-17F0-4E0E-AC68-FCFF6FECCEAC}" srcOrd="3" destOrd="0" parTransId="{FE1C796E-535B-46DB-B630-A35D42BE7BBC}" sibTransId="{9FEEF7AA-517E-4C73-85CD-4442CE4BCEF1}"/>
    <dgm:cxn modelId="{0EBA4573-499F-470F-A41D-76C03D653C13}" type="presOf" srcId="{F4951063-59D6-4421-8E1B-038F85F11B8D}" destId="{3D8164F1-9C06-4E89-8E92-314EC1B21DAC}" srcOrd="0" destOrd="6" presId="urn:microsoft.com/office/officeart/2005/8/layout/hList1"/>
    <dgm:cxn modelId="{FE688ABE-0A0A-4802-B82F-24951174546D}" srcId="{3D475F31-7DAC-4CE5-91E1-B6EACC6B4B8A}" destId="{AB6EBEB4-5962-44D4-8870-3979ADBCB7BC}" srcOrd="2" destOrd="0" parTransId="{65754E70-C793-41E8-81C7-AB33A3C484CF}" sibTransId="{9A1EC589-93A0-4A34-85A4-FF5E8DCD8D4B}"/>
    <dgm:cxn modelId="{F6140E5A-F34E-4300-B973-488C631BF954}" type="presOf" srcId="{2BBA4DAD-A634-45AC-950C-85AD25B8006A}" destId="{FB086D75-4303-457B-A2EA-0E809631A629}" srcOrd="0" destOrd="1" presId="urn:microsoft.com/office/officeart/2005/8/layout/hList1"/>
    <dgm:cxn modelId="{8A7A9076-D8D5-46CF-BD4D-589F1A475219}" srcId="{025741F9-6276-4756-B743-86E9735F9C3C}" destId="{3D475F31-7DAC-4CE5-91E1-B6EACC6B4B8A}" srcOrd="0" destOrd="0" parTransId="{75AF15A1-C5EB-411A-9D09-52568E148F27}" sibTransId="{71CF5ADA-A7F8-4EAF-B003-BBDB7DF2C8C4}"/>
    <dgm:cxn modelId="{8B43144F-0607-47F7-8E8A-A6B8F38746C9}" type="presOf" srcId="{7FFC51F7-7E91-44DE-9D3F-A9A3ADEBACAD}" destId="{FB086D75-4303-457B-A2EA-0E809631A629}" srcOrd="0" destOrd="3" presId="urn:microsoft.com/office/officeart/2005/8/layout/hList1"/>
    <dgm:cxn modelId="{FA2D286E-F0BC-4D46-9F7D-348B8F7AD7DA}" type="presOf" srcId="{05D1A310-FCEF-4332-803E-C5F196087281}" destId="{FB086D75-4303-457B-A2EA-0E809631A629}" srcOrd="0" destOrd="7" presId="urn:microsoft.com/office/officeart/2005/8/layout/hList1"/>
    <dgm:cxn modelId="{4132268E-6EA0-4139-B5A2-D70818EFFBB6}" type="presOf" srcId="{684FDC85-E616-43E0-A4C2-A7B24978BE38}" destId="{3D8164F1-9C06-4E89-8E92-314EC1B21DAC}" srcOrd="0" destOrd="3" presId="urn:microsoft.com/office/officeart/2005/8/layout/hList1"/>
    <dgm:cxn modelId="{DE90CCA0-D8D9-4BCC-84F7-3AA6C502A520}" type="presOf" srcId="{3D475F31-7DAC-4CE5-91E1-B6EACC6B4B8A}" destId="{DFDA6C7D-ED3D-41F0-AC24-588D0FE25980}" srcOrd="0" destOrd="0" presId="urn:microsoft.com/office/officeart/2005/8/layout/hList1"/>
    <dgm:cxn modelId="{8963082B-77C3-4304-9672-47F20A94C225}" type="presOf" srcId="{025741F9-6276-4756-B743-86E9735F9C3C}" destId="{3B37D616-A26A-4FC4-BDE3-AF169029CA45}" srcOrd="0" destOrd="0" presId="urn:microsoft.com/office/officeart/2005/8/layout/hList1"/>
    <dgm:cxn modelId="{F579C257-8370-4948-9D18-DEA9066B3FEA}" srcId="{3D475F31-7DAC-4CE5-91E1-B6EACC6B4B8A}" destId="{40E557F1-0101-4126-BDF8-35CCE20AA78B}" srcOrd="5" destOrd="0" parTransId="{EE246F21-D75D-48A0-902D-2891940FAB45}" sibTransId="{6A8505EC-9FD5-4B27-BFD2-92A67EC39EA5}"/>
    <dgm:cxn modelId="{2AE0A37C-7E2E-41BD-8EEC-F7E303491FCB}" srcId="{3D475F31-7DAC-4CE5-91E1-B6EACC6B4B8A}" destId="{71DD41AC-B52D-4AA6-9B25-BC8DB4D2D7F3}" srcOrd="4" destOrd="0" parTransId="{8A93E8D9-1B7B-45B5-A6D2-D851058D1A06}" sibTransId="{EF629F9F-CAFC-480F-AF79-63D7C71CF0EA}"/>
    <dgm:cxn modelId="{6BF42B27-1B9C-4EDF-889D-047BFC74CA5B}" srcId="{60A8AF95-7BEC-4C68-AE49-06BE2978857D}" destId="{05D1A310-FCEF-4332-803E-C5F196087281}" srcOrd="1" destOrd="0" parTransId="{F47DD1D1-195B-469A-803E-C2F36ABBB146}" sibTransId="{19B86CD1-5C16-42E3-9ED4-0D79FADBF7EE}"/>
    <dgm:cxn modelId="{D124323A-55C5-4011-AD0C-BEEED1E6F9E3}" type="presOf" srcId="{9501463B-263C-448A-8B8E-7DDBFA2BF404}" destId="{3D8164F1-9C06-4E89-8E92-314EC1B21DAC}" srcOrd="0" destOrd="9" presId="urn:microsoft.com/office/officeart/2005/8/layout/hList1"/>
    <dgm:cxn modelId="{0862CE92-105E-4F13-B1A5-DA8D8952133B}" type="presParOf" srcId="{3B37D616-A26A-4FC4-BDE3-AF169029CA45}" destId="{AF222429-3C96-4E15-B890-437B43A990EB}" srcOrd="0" destOrd="0" presId="urn:microsoft.com/office/officeart/2005/8/layout/hList1"/>
    <dgm:cxn modelId="{C8558BED-912B-48E3-9225-B0270FAC46C4}" type="presParOf" srcId="{AF222429-3C96-4E15-B890-437B43A990EB}" destId="{DFDA6C7D-ED3D-41F0-AC24-588D0FE25980}" srcOrd="0" destOrd="0" presId="urn:microsoft.com/office/officeart/2005/8/layout/hList1"/>
    <dgm:cxn modelId="{419F61D5-8B6E-486D-B052-0FDC6BA2838D}" type="presParOf" srcId="{AF222429-3C96-4E15-B890-437B43A990EB}" destId="{3D8164F1-9C06-4E89-8E92-314EC1B21DAC}" srcOrd="1" destOrd="0" presId="urn:microsoft.com/office/officeart/2005/8/layout/hList1"/>
    <dgm:cxn modelId="{C4A5DB0E-17A9-466C-871C-FDAE76D7587E}" type="presParOf" srcId="{3B37D616-A26A-4FC4-BDE3-AF169029CA45}" destId="{87987840-832E-4BD8-90E8-FF170A934202}" srcOrd="1" destOrd="0" presId="urn:microsoft.com/office/officeart/2005/8/layout/hList1"/>
    <dgm:cxn modelId="{617EF6E1-9BCC-4935-84F6-9BB304E58974}" type="presParOf" srcId="{3B37D616-A26A-4FC4-BDE3-AF169029CA45}" destId="{91619D20-CD0E-4102-A103-452D5C7E0C87}" srcOrd="2" destOrd="0" presId="urn:microsoft.com/office/officeart/2005/8/layout/hList1"/>
    <dgm:cxn modelId="{7FF097D4-5F4E-4CC2-99C6-B748D8DC71DA}" type="presParOf" srcId="{91619D20-CD0E-4102-A103-452D5C7E0C87}" destId="{A6DE1950-EE51-43D2-A508-70BF3DFDE051}" srcOrd="0" destOrd="0" presId="urn:microsoft.com/office/officeart/2005/8/layout/hList1"/>
    <dgm:cxn modelId="{DA73490A-9985-4711-B098-91CB3A319B38}" type="presParOf" srcId="{91619D20-CD0E-4102-A103-452D5C7E0C87}" destId="{FB086D75-4303-457B-A2EA-0E809631A629}" srcOrd="1" destOrd="0" presId="urn:microsoft.com/office/officeart/2005/8/layout/h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25741F9-6276-4756-B743-86E9735F9C3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3D475F31-7DAC-4CE5-91E1-B6EACC6B4B8A}">
      <dgm:prSet phldrT="[Text]" custT="1"/>
      <dgm:spPr/>
      <dgm:t>
        <a:bodyPr/>
        <a:lstStyle/>
        <a:p>
          <a:r>
            <a:rPr lang="en-US" sz="2000" dirty="0" smtClean="0"/>
            <a:t>7. Reconciliation</a:t>
          </a:r>
          <a:endParaRPr lang="en-US" sz="2000" dirty="0"/>
        </a:p>
      </dgm:t>
    </dgm:pt>
    <dgm:pt modelId="{75AF15A1-C5EB-411A-9D09-52568E148F27}" type="parTrans" cxnId="{8A7A9076-D8D5-46CF-BD4D-589F1A475219}">
      <dgm:prSet/>
      <dgm:spPr/>
      <dgm:t>
        <a:bodyPr/>
        <a:lstStyle/>
        <a:p>
          <a:endParaRPr lang="en-US"/>
        </a:p>
      </dgm:t>
    </dgm:pt>
    <dgm:pt modelId="{71CF5ADA-A7F8-4EAF-B003-BBDB7DF2C8C4}" type="sibTrans" cxnId="{8A7A9076-D8D5-46CF-BD4D-589F1A475219}">
      <dgm:prSet/>
      <dgm:spPr/>
      <dgm:t>
        <a:bodyPr/>
        <a:lstStyle/>
        <a:p>
          <a:endParaRPr lang="en-US"/>
        </a:p>
      </dgm:t>
    </dgm:pt>
    <dgm:pt modelId="{2ADFA550-9C09-4A0D-A3A1-80D21EC2A8BC}">
      <dgm:prSet phldrT="[Text]" custT="1"/>
      <dgm:spPr/>
      <dgm:t>
        <a:bodyPr/>
        <a:lstStyle/>
        <a:p>
          <a:endParaRPr lang="en-US" sz="1600" dirty="0"/>
        </a:p>
      </dgm:t>
    </dgm:pt>
    <dgm:pt modelId="{9E87B689-ABBF-4DFD-BE67-AF38F65E1DC4}" type="parTrans" cxnId="{CA0CF9AD-C112-439E-8073-523A6017D232}">
      <dgm:prSet/>
      <dgm:spPr/>
      <dgm:t>
        <a:bodyPr/>
        <a:lstStyle/>
        <a:p>
          <a:endParaRPr lang="en-US"/>
        </a:p>
      </dgm:t>
    </dgm:pt>
    <dgm:pt modelId="{A0386464-9058-4DA9-8E28-163D63A29CFD}" type="sibTrans" cxnId="{CA0CF9AD-C112-439E-8073-523A6017D232}">
      <dgm:prSet/>
      <dgm:spPr/>
      <dgm:t>
        <a:bodyPr/>
        <a:lstStyle/>
        <a:p>
          <a:endParaRPr lang="en-US"/>
        </a:p>
      </dgm:t>
    </dgm:pt>
    <dgm:pt modelId="{8FDAF565-3CE9-4EA2-9346-F4DE67AD5649}">
      <dgm:prSet phldrT="[Text]" custT="1"/>
      <dgm:spPr/>
      <dgm:t>
        <a:bodyPr/>
        <a:lstStyle/>
        <a:p>
          <a:r>
            <a:rPr lang="en-US" sz="2000" dirty="0" smtClean="0"/>
            <a:t>9. Update/Revise</a:t>
          </a:r>
          <a:endParaRPr lang="en-US" sz="2000" dirty="0"/>
        </a:p>
      </dgm:t>
    </dgm:pt>
    <dgm:pt modelId="{9CAAA19A-AC94-41D8-B8A6-61246E430B32}">
      <dgm:prSet phldrT="[Text]" custT="1"/>
      <dgm:spPr/>
      <dgm:t>
        <a:bodyPr/>
        <a:lstStyle/>
        <a:p>
          <a:r>
            <a:rPr lang="en-US" sz="1800" dirty="0" smtClean="0"/>
            <a:t>8. Adaptation Plans Developed</a:t>
          </a:r>
          <a:endParaRPr lang="en-US" sz="1800" dirty="0"/>
        </a:p>
      </dgm:t>
    </dgm:pt>
    <dgm:pt modelId="{FA20E9BC-60AB-498D-AD48-193697C45EDB}" type="sibTrans" cxnId="{B1A4A04E-69DD-44AD-8CB0-47A875022270}">
      <dgm:prSet/>
      <dgm:spPr/>
      <dgm:t>
        <a:bodyPr/>
        <a:lstStyle/>
        <a:p>
          <a:endParaRPr lang="en-US"/>
        </a:p>
      </dgm:t>
    </dgm:pt>
    <dgm:pt modelId="{AF26D73D-FFF0-489A-A01C-63ABBBFE2BF7}" type="parTrans" cxnId="{B1A4A04E-69DD-44AD-8CB0-47A875022270}">
      <dgm:prSet/>
      <dgm:spPr/>
      <dgm:t>
        <a:bodyPr/>
        <a:lstStyle/>
        <a:p>
          <a:endParaRPr lang="en-US"/>
        </a:p>
      </dgm:t>
    </dgm:pt>
    <dgm:pt modelId="{5D72D11A-C0C4-43C2-91AE-3D14E6E38CCA}" type="sibTrans" cxnId="{97F42C8D-31F8-4B21-8757-5D83CD12159F}">
      <dgm:prSet/>
      <dgm:spPr/>
      <dgm:t>
        <a:bodyPr/>
        <a:lstStyle/>
        <a:p>
          <a:endParaRPr lang="en-US"/>
        </a:p>
      </dgm:t>
    </dgm:pt>
    <dgm:pt modelId="{DFCE2121-E480-41B0-9595-F2370B195D78}" type="parTrans" cxnId="{97F42C8D-31F8-4B21-8757-5D83CD12159F}">
      <dgm:prSet/>
      <dgm:spPr/>
      <dgm:t>
        <a:bodyPr/>
        <a:lstStyle/>
        <a:p>
          <a:endParaRPr lang="en-US"/>
        </a:p>
      </dgm:t>
    </dgm:pt>
    <dgm:pt modelId="{9501463B-263C-448A-8B8E-7DDBFA2BF404}">
      <dgm:prSet phldrT="[Text]" custT="1"/>
      <dgm:spPr/>
      <dgm:t>
        <a:bodyPr/>
        <a:lstStyle/>
        <a:p>
          <a:r>
            <a:rPr lang="en-US" sz="2000" dirty="0" smtClean="0"/>
            <a:t>Two analyses are reconciled</a:t>
          </a:r>
          <a:endParaRPr lang="en-US" sz="2000" dirty="0"/>
        </a:p>
      </dgm:t>
    </dgm:pt>
    <dgm:pt modelId="{3F981328-B8F9-4F40-834A-B0776AD776F1}" type="parTrans" cxnId="{666EA26E-A063-4941-B85E-88AF5D931D4D}">
      <dgm:prSet/>
      <dgm:spPr/>
      <dgm:t>
        <a:bodyPr/>
        <a:lstStyle/>
        <a:p>
          <a:endParaRPr lang="en-US"/>
        </a:p>
      </dgm:t>
    </dgm:pt>
    <dgm:pt modelId="{ADBAD48E-45B6-4E9C-9B76-4D411906FC8A}" type="sibTrans" cxnId="{666EA26E-A063-4941-B85E-88AF5D931D4D}">
      <dgm:prSet/>
      <dgm:spPr/>
      <dgm:t>
        <a:bodyPr/>
        <a:lstStyle/>
        <a:p>
          <a:endParaRPr lang="en-US"/>
        </a:p>
      </dgm:t>
    </dgm:pt>
    <dgm:pt modelId="{B1427303-EDD6-4427-8297-DA2F7E8794BA}">
      <dgm:prSet phldrT="[Text]" custT="1"/>
      <dgm:spPr/>
      <dgm:t>
        <a:bodyPr/>
        <a:lstStyle/>
        <a:p>
          <a:r>
            <a:rPr lang="en-US" sz="2000" dirty="0" smtClean="0"/>
            <a:t>Plans may span:</a:t>
          </a:r>
          <a:endParaRPr lang="en-US" sz="2000" dirty="0"/>
        </a:p>
      </dgm:t>
    </dgm:pt>
    <dgm:pt modelId="{30CCA8AC-3395-4BAA-AC46-808164307AC0}" type="parTrans" cxnId="{64B80E93-A368-474F-B394-19D495FC5B66}">
      <dgm:prSet/>
      <dgm:spPr/>
      <dgm:t>
        <a:bodyPr/>
        <a:lstStyle/>
        <a:p>
          <a:endParaRPr lang="en-US"/>
        </a:p>
      </dgm:t>
    </dgm:pt>
    <dgm:pt modelId="{B01414A6-A5EF-43BA-9F18-C3700B962416}" type="sibTrans" cxnId="{64B80E93-A368-474F-B394-19D495FC5B66}">
      <dgm:prSet/>
      <dgm:spPr/>
      <dgm:t>
        <a:bodyPr/>
        <a:lstStyle/>
        <a:p>
          <a:endParaRPr lang="en-US"/>
        </a:p>
      </dgm:t>
    </dgm:pt>
    <dgm:pt modelId="{E2229DE5-F57C-4625-ADAE-1C728564234B}">
      <dgm:prSet phldrT="[Text]" custT="1"/>
      <dgm:spPr/>
      <dgm:t>
        <a:bodyPr/>
        <a:lstStyle/>
        <a:p>
          <a:r>
            <a:rPr lang="en-US" sz="2000" dirty="0" smtClean="0"/>
            <a:t>List of risks, needs/capacities, and impacts </a:t>
          </a:r>
          <a:endParaRPr lang="en-US" sz="2000" dirty="0"/>
        </a:p>
      </dgm:t>
    </dgm:pt>
    <dgm:pt modelId="{AE760FC7-2A9C-4E5E-A511-EBD3E4D8E79C}" type="parTrans" cxnId="{440F54B1-C2BD-4366-AA19-7892F97DD4DF}">
      <dgm:prSet/>
      <dgm:spPr/>
      <dgm:t>
        <a:bodyPr/>
        <a:lstStyle/>
        <a:p>
          <a:endParaRPr lang="en-US"/>
        </a:p>
      </dgm:t>
    </dgm:pt>
    <dgm:pt modelId="{F550DF3A-E12F-46E4-AB20-0243D899A7FB}" type="sibTrans" cxnId="{440F54B1-C2BD-4366-AA19-7892F97DD4DF}">
      <dgm:prSet/>
      <dgm:spPr/>
      <dgm:t>
        <a:bodyPr/>
        <a:lstStyle/>
        <a:p>
          <a:endParaRPr lang="en-US"/>
        </a:p>
      </dgm:t>
    </dgm:pt>
    <dgm:pt modelId="{96D0AC69-8F0B-4621-8A0F-3354670A9162}">
      <dgm:prSet phldrT="[Text]" custT="1"/>
      <dgm:spPr/>
      <dgm:t>
        <a:bodyPr/>
        <a:lstStyle/>
        <a:p>
          <a:r>
            <a:rPr lang="en-US" sz="2000" dirty="0" smtClean="0"/>
            <a:t> Institutional interventions</a:t>
          </a:r>
          <a:endParaRPr lang="en-US" sz="2000" dirty="0"/>
        </a:p>
      </dgm:t>
    </dgm:pt>
    <dgm:pt modelId="{4C2045CE-CEDB-464F-B5B1-EAA3F8A2F5A9}" type="parTrans" cxnId="{EE5F7C3F-C15E-46FA-856F-D175F1CBD055}">
      <dgm:prSet/>
      <dgm:spPr/>
      <dgm:t>
        <a:bodyPr/>
        <a:lstStyle/>
        <a:p>
          <a:endParaRPr lang="en-US"/>
        </a:p>
      </dgm:t>
    </dgm:pt>
    <dgm:pt modelId="{9C68BF09-DF4C-4B70-A194-EDE267DCFE89}" type="sibTrans" cxnId="{EE5F7C3F-C15E-46FA-856F-D175F1CBD055}">
      <dgm:prSet/>
      <dgm:spPr/>
      <dgm:t>
        <a:bodyPr/>
        <a:lstStyle/>
        <a:p>
          <a:endParaRPr lang="en-US"/>
        </a:p>
      </dgm:t>
    </dgm:pt>
    <dgm:pt modelId="{0F1DBA2A-8194-4E8B-AE30-90E8834BD3A7}">
      <dgm:prSet phldrT="[Text]" custT="1"/>
      <dgm:spPr/>
      <dgm:t>
        <a:bodyPr/>
        <a:lstStyle/>
        <a:p>
          <a:r>
            <a:rPr lang="en-US" sz="2000" dirty="0" smtClean="0"/>
            <a:t>Policy work</a:t>
          </a:r>
          <a:endParaRPr lang="en-US" sz="2000" dirty="0"/>
        </a:p>
      </dgm:t>
    </dgm:pt>
    <dgm:pt modelId="{E12E7AB6-344F-4337-8418-1670612AE6C9}" type="parTrans" cxnId="{C445A45F-2F9C-404C-9707-D97284E94D85}">
      <dgm:prSet/>
      <dgm:spPr/>
      <dgm:t>
        <a:bodyPr/>
        <a:lstStyle/>
        <a:p>
          <a:endParaRPr lang="en-US"/>
        </a:p>
      </dgm:t>
    </dgm:pt>
    <dgm:pt modelId="{6E41FBE2-6168-4B6A-B1A3-9FFD3B4C520F}" type="sibTrans" cxnId="{C445A45F-2F9C-404C-9707-D97284E94D85}">
      <dgm:prSet/>
      <dgm:spPr/>
      <dgm:t>
        <a:bodyPr/>
        <a:lstStyle/>
        <a:p>
          <a:endParaRPr lang="en-US"/>
        </a:p>
      </dgm:t>
    </dgm:pt>
    <dgm:pt modelId="{E8D9F1BA-17F6-40FD-932A-A7DAFC6F089D}">
      <dgm:prSet phldrT="[Text]" custT="1"/>
      <dgm:spPr/>
      <dgm:t>
        <a:bodyPr/>
        <a:lstStyle/>
        <a:p>
          <a:r>
            <a:rPr lang="en-US" sz="2000" dirty="0" err="1" smtClean="0"/>
            <a:t>Transboundary</a:t>
          </a:r>
          <a:r>
            <a:rPr lang="en-US" sz="2000" dirty="0" smtClean="0"/>
            <a:t> management</a:t>
          </a:r>
          <a:endParaRPr lang="en-US" sz="2000" dirty="0"/>
        </a:p>
      </dgm:t>
    </dgm:pt>
    <dgm:pt modelId="{F3FE76FE-C082-4A68-BC79-EA7349463851}" type="parTrans" cxnId="{412CE263-D876-4790-8C6C-32B6D3F9E0CA}">
      <dgm:prSet/>
      <dgm:spPr/>
      <dgm:t>
        <a:bodyPr/>
        <a:lstStyle/>
        <a:p>
          <a:endParaRPr lang="en-US"/>
        </a:p>
      </dgm:t>
    </dgm:pt>
    <dgm:pt modelId="{A8FFFAF3-8869-467D-A50B-721641E050F8}" type="sibTrans" cxnId="{412CE263-D876-4790-8C6C-32B6D3F9E0CA}">
      <dgm:prSet/>
      <dgm:spPr/>
      <dgm:t>
        <a:bodyPr/>
        <a:lstStyle/>
        <a:p>
          <a:endParaRPr lang="en-US"/>
        </a:p>
      </dgm:t>
    </dgm:pt>
    <dgm:pt modelId="{95A44DF2-4BAB-467B-BC13-FF71A4973E46}">
      <dgm:prSet phldrT="[Text]" custT="1"/>
      <dgm:spPr/>
      <dgm:t>
        <a:bodyPr/>
        <a:lstStyle/>
        <a:p>
          <a:r>
            <a:rPr lang="en-US" sz="2000" dirty="0" smtClean="0"/>
            <a:t>Monitoring/evaluation networks</a:t>
          </a:r>
          <a:endParaRPr lang="en-US" sz="2000" dirty="0"/>
        </a:p>
      </dgm:t>
    </dgm:pt>
    <dgm:pt modelId="{5E1785C5-EBB5-42F4-B556-700CBDFF2485}" type="parTrans" cxnId="{68145CB7-8733-4EB6-B1B4-02C32FBAF504}">
      <dgm:prSet/>
      <dgm:spPr/>
      <dgm:t>
        <a:bodyPr/>
        <a:lstStyle/>
        <a:p>
          <a:endParaRPr lang="en-US"/>
        </a:p>
      </dgm:t>
    </dgm:pt>
    <dgm:pt modelId="{CFF40A44-3185-43BA-8478-0D6134A84214}" type="sibTrans" cxnId="{68145CB7-8733-4EB6-B1B4-02C32FBAF504}">
      <dgm:prSet/>
      <dgm:spPr/>
      <dgm:t>
        <a:bodyPr/>
        <a:lstStyle/>
        <a:p>
          <a:endParaRPr lang="en-US"/>
        </a:p>
      </dgm:t>
    </dgm:pt>
    <dgm:pt modelId="{B433DC9C-2958-4E91-A9AD-AFD87B66C7AE}">
      <dgm:prSet phldrT="[Text]" custT="1"/>
      <dgm:spPr/>
      <dgm:t>
        <a:bodyPr/>
        <a:lstStyle/>
        <a:p>
          <a:endParaRPr lang="en-US" sz="2000" dirty="0"/>
        </a:p>
      </dgm:t>
    </dgm:pt>
    <dgm:pt modelId="{D78BC9D7-2239-4AED-9C30-A5CAF238F41E}" type="parTrans" cxnId="{A07C69BD-2B32-48C2-865C-FDA982F5B5E7}">
      <dgm:prSet/>
      <dgm:spPr/>
      <dgm:t>
        <a:bodyPr/>
        <a:lstStyle/>
        <a:p>
          <a:endParaRPr lang="en-US"/>
        </a:p>
      </dgm:t>
    </dgm:pt>
    <dgm:pt modelId="{02B77265-F2E2-4E80-9925-5CF802B0CBBA}" type="sibTrans" cxnId="{A07C69BD-2B32-48C2-865C-FDA982F5B5E7}">
      <dgm:prSet/>
      <dgm:spPr/>
      <dgm:t>
        <a:bodyPr/>
        <a:lstStyle/>
        <a:p>
          <a:endParaRPr lang="en-US"/>
        </a:p>
      </dgm:t>
    </dgm:pt>
    <dgm:pt modelId="{65C56B6D-2542-4DEA-A79E-0656DEED00A9}">
      <dgm:prSet custT="1"/>
      <dgm:spPr/>
      <dgm:t>
        <a:bodyPr/>
        <a:lstStyle/>
        <a:p>
          <a:r>
            <a:rPr lang="en-US" sz="2000" dirty="0" smtClean="0"/>
            <a:t>Integration of technical analyses that target specific questions from the workshop</a:t>
          </a:r>
          <a:endParaRPr lang="en-US" sz="2000" dirty="0"/>
        </a:p>
      </dgm:t>
    </dgm:pt>
    <dgm:pt modelId="{EC25D46B-2B41-47F7-A5FA-EC16B617332B}" type="parTrans" cxnId="{62EE3D6B-4C82-490C-BE62-02C1FA2BE9B9}">
      <dgm:prSet/>
      <dgm:spPr/>
      <dgm:t>
        <a:bodyPr/>
        <a:lstStyle/>
        <a:p>
          <a:endParaRPr lang="en-US"/>
        </a:p>
      </dgm:t>
    </dgm:pt>
    <dgm:pt modelId="{C2C146B9-C795-4DBB-B4B2-CAD225A5B397}" type="sibTrans" cxnId="{62EE3D6B-4C82-490C-BE62-02C1FA2BE9B9}">
      <dgm:prSet/>
      <dgm:spPr/>
      <dgm:t>
        <a:bodyPr/>
        <a:lstStyle/>
        <a:p>
          <a:endParaRPr lang="en-US"/>
        </a:p>
      </dgm:t>
    </dgm:pt>
    <dgm:pt modelId="{22FBA337-8D7D-4F97-8D5A-8FCB1CE2FBD1}">
      <dgm:prSet custT="1"/>
      <dgm:spPr/>
      <dgm:t>
        <a:bodyPr/>
        <a:lstStyle/>
        <a:p>
          <a:r>
            <a:rPr lang="en-US" sz="2000" dirty="0" smtClean="0"/>
            <a:t>Pre-workshop report is updated and revised</a:t>
          </a:r>
          <a:endParaRPr lang="en-US" sz="2000" dirty="0"/>
        </a:p>
      </dgm:t>
    </dgm:pt>
    <dgm:pt modelId="{B552DD69-33EA-4E87-B848-1934E85E365D}" type="parTrans" cxnId="{6D8D8FB6-206B-4D10-9646-0405BF849AB2}">
      <dgm:prSet/>
      <dgm:spPr/>
      <dgm:t>
        <a:bodyPr/>
        <a:lstStyle/>
        <a:p>
          <a:endParaRPr lang="en-US"/>
        </a:p>
      </dgm:t>
    </dgm:pt>
    <dgm:pt modelId="{A1F2D1F5-9A5B-49A5-A085-4619B1FBD83A}" type="sibTrans" cxnId="{6D8D8FB6-206B-4D10-9646-0405BF849AB2}">
      <dgm:prSet/>
      <dgm:spPr/>
      <dgm:t>
        <a:bodyPr/>
        <a:lstStyle/>
        <a:p>
          <a:endParaRPr lang="en-US"/>
        </a:p>
      </dgm:t>
    </dgm:pt>
    <dgm:pt modelId="{39C5A763-AD03-4D52-ACC4-70EEAF3AACDA}">
      <dgm:prSet custT="1"/>
      <dgm:spPr/>
      <dgm:t>
        <a:bodyPr/>
        <a:lstStyle/>
        <a:p>
          <a:endParaRPr lang="en-US" sz="2000" dirty="0"/>
        </a:p>
      </dgm:t>
    </dgm:pt>
    <dgm:pt modelId="{E234478F-8BE0-466D-9EEE-2C6BFA3C4075}" type="parTrans" cxnId="{AB205C6C-532E-4B88-8282-1A91701018D7}">
      <dgm:prSet/>
      <dgm:spPr/>
      <dgm:t>
        <a:bodyPr/>
        <a:lstStyle/>
        <a:p>
          <a:endParaRPr lang="en-US"/>
        </a:p>
      </dgm:t>
    </dgm:pt>
    <dgm:pt modelId="{76421CA4-DBC3-4849-B838-A73453FEF16D}" type="sibTrans" cxnId="{AB205C6C-532E-4B88-8282-1A91701018D7}">
      <dgm:prSet/>
      <dgm:spPr/>
      <dgm:t>
        <a:bodyPr/>
        <a:lstStyle/>
        <a:p>
          <a:endParaRPr lang="en-US"/>
        </a:p>
      </dgm:t>
    </dgm:pt>
    <dgm:pt modelId="{9A2A02AC-5251-4B19-9E95-445FB04362AB}">
      <dgm:prSet phldrT="[Text]" custT="1"/>
      <dgm:spPr/>
      <dgm:t>
        <a:bodyPr/>
        <a:lstStyle/>
        <a:p>
          <a:endParaRPr lang="en-US" sz="2000" dirty="0"/>
        </a:p>
      </dgm:t>
    </dgm:pt>
    <dgm:pt modelId="{94B736DF-A92D-4F5D-B519-DE312485193F}" type="parTrans" cxnId="{39BD5ABD-6503-4B7F-9FAD-89FF903CFFDD}">
      <dgm:prSet/>
      <dgm:spPr/>
      <dgm:t>
        <a:bodyPr/>
        <a:lstStyle/>
        <a:p>
          <a:endParaRPr lang="en-US"/>
        </a:p>
      </dgm:t>
    </dgm:pt>
    <dgm:pt modelId="{5FA988B8-7A38-4856-81CB-A8C653AA3AAE}" type="sibTrans" cxnId="{39BD5ABD-6503-4B7F-9FAD-89FF903CFFDD}">
      <dgm:prSet/>
      <dgm:spPr/>
      <dgm:t>
        <a:bodyPr/>
        <a:lstStyle/>
        <a:p>
          <a:endParaRPr lang="en-US"/>
        </a:p>
      </dgm:t>
    </dgm:pt>
    <dgm:pt modelId="{FAB16319-DE3B-4D5F-A4DD-D41F30D08C98}">
      <dgm:prSet phldrT="[Text]" custT="1"/>
      <dgm:spPr/>
      <dgm:t>
        <a:bodyPr/>
        <a:lstStyle/>
        <a:p>
          <a:endParaRPr lang="en-US" sz="2000" dirty="0"/>
        </a:p>
      </dgm:t>
    </dgm:pt>
    <dgm:pt modelId="{C4EAD3D2-22EF-4E3B-B8FA-39BF83846BD3}" type="parTrans" cxnId="{7A2DA5F5-3263-41CC-BDFD-75143BDE1F40}">
      <dgm:prSet/>
      <dgm:spPr/>
      <dgm:t>
        <a:bodyPr/>
        <a:lstStyle/>
        <a:p>
          <a:endParaRPr lang="en-US"/>
        </a:p>
      </dgm:t>
    </dgm:pt>
    <dgm:pt modelId="{B5AD6449-73A2-479C-A139-E4534C87C9CE}" type="sibTrans" cxnId="{7A2DA5F5-3263-41CC-BDFD-75143BDE1F40}">
      <dgm:prSet/>
      <dgm:spPr/>
      <dgm:t>
        <a:bodyPr/>
        <a:lstStyle/>
        <a:p>
          <a:endParaRPr lang="en-US"/>
        </a:p>
      </dgm:t>
    </dgm:pt>
    <dgm:pt modelId="{8F9FDD66-9609-484E-8E76-250FB9F54874}">
      <dgm:prSet phldrT="[Text]" custT="1"/>
      <dgm:spPr/>
      <dgm:t>
        <a:bodyPr/>
        <a:lstStyle/>
        <a:p>
          <a:endParaRPr lang="en-US" sz="2000" dirty="0"/>
        </a:p>
      </dgm:t>
    </dgm:pt>
    <dgm:pt modelId="{326F8CB3-84E6-4431-9896-580AAF13F191}" type="parTrans" cxnId="{7AB7BD67-15E2-4190-B113-E23A8524F76C}">
      <dgm:prSet/>
      <dgm:spPr/>
      <dgm:t>
        <a:bodyPr/>
        <a:lstStyle/>
        <a:p>
          <a:endParaRPr lang="en-US"/>
        </a:p>
      </dgm:t>
    </dgm:pt>
    <dgm:pt modelId="{F987EEDA-5C9F-4D1F-9D9A-BE64EF1D6CAB}" type="sibTrans" cxnId="{7AB7BD67-15E2-4190-B113-E23A8524F76C}">
      <dgm:prSet/>
      <dgm:spPr/>
      <dgm:t>
        <a:bodyPr/>
        <a:lstStyle/>
        <a:p>
          <a:endParaRPr lang="en-US"/>
        </a:p>
      </dgm:t>
    </dgm:pt>
    <dgm:pt modelId="{3B37D616-A26A-4FC4-BDE3-AF169029CA45}" type="pres">
      <dgm:prSet presAssocID="{025741F9-6276-4756-B743-86E9735F9C3C}" presName="Name0" presStyleCnt="0">
        <dgm:presLayoutVars>
          <dgm:dir/>
          <dgm:animLvl val="lvl"/>
          <dgm:resizeHandles val="exact"/>
        </dgm:presLayoutVars>
      </dgm:prSet>
      <dgm:spPr/>
      <dgm:t>
        <a:bodyPr/>
        <a:lstStyle/>
        <a:p>
          <a:endParaRPr lang="en-US"/>
        </a:p>
      </dgm:t>
    </dgm:pt>
    <dgm:pt modelId="{AF222429-3C96-4E15-B890-437B43A990EB}" type="pres">
      <dgm:prSet presAssocID="{3D475F31-7DAC-4CE5-91E1-B6EACC6B4B8A}" presName="composite" presStyleCnt="0"/>
      <dgm:spPr/>
    </dgm:pt>
    <dgm:pt modelId="{DFDA6C7D-ED3D-41F0-AC24-588D0FE25980}" type="pres">
      <dgm:prSet presAssocID="{3D475F31-7DAC-4CE5-91E1-B6EACC6B4B8A}" presName="parTx" presStyleLbl="alignNode1" presStyleIdx="0" presStyleCnt="3">
        <dgm:presLayoutVars>
          <dgm:chMax val="0"/>
          <dgm:chPref val="0"/>
          <dgm:bulletEnabled val="1"/>
        </dgm:presLayoutVars>
      </dgm:prSet>
      <dgm:spPr/>
      <dgm:t>
        <a:bodyPr/>
        <a:lstStyle/>
        <a:p>
          <a:endParaRPr lang="en-US"/>
        </a:p>
      </dgm:t>
    </dgm:pt>
    <dgm:pt modelId="{3D8164F1-9C06-4E89-8E92-314EC1B21DAC}" type="pres">
      <dgm:prSet presAssocID="{3D475F31-7DAC-4CE5-91E1-B6EACC6B4B8A}" presName="desTx" presStyleLbl="alignAccFollowNode1" presStyleIdx="0" presStyleCnt="3">
        <dgm:presLayoutVars>
          <dgm:bulletEnabled val="1"/>
        </dgm:presLayoutVars>
      </dgm:prSet>
      <dgm:spPr/>
      <dgm:t>
        <a:bodyPr/>
        <a:lstStyle/>
        <a:p>
          <a:endParaRPr lang="en-US"/>
        </a:p>
      </dgm:t>
    </dgm:pt>
    <dgm:pt modelId="{87987840-832E-4BD8-90E8-FF170A934202}" type="pres">
      <dgm:prSet presAssocID="{71CF5ADA-A7F8-4EAF-B003-BBDB7DF2C8C4}" presName="space" presStyleCnt="0"/>
      <dgm:spPr/>
    </dgm:pt>
    <dgm:pt modelId="{91619D20-CD0E-4102-A103-452D5C7E0C87}" type="pres">
      <dgm:prSet presAssocID="{9CAAA19A-AC94-41D8-B8A6-61246E430B32}" presName="composite" presStyleCnt="0"/>
      <dgm:spPr/>
    </dgm:pt>
    <dgm:pt modelId="{A6DE1950-EE51-43D2-A508-70BF3DFDE051}" type="pres">
      <dgm:prSet presAssocID="{9CAAA19A-AC94-41D8-B8A6-61246E430B32}" presName="parTx" presStyleLbl="alignNode1" presStyleIdx="1" presStyleCnt="3" custLinFactNeighborX="1567" custLinFactNeighborY="-3875">
        <dgm:presLayoutVars>
          <dgm:chMax val="0"/>
          <dgm:chPref val="0"/>
          <dgm:bulletEnabled val="1"/>
        </dgm:presLayoutVars>
      </dgm:prSet>
      <dgm:spPr/>
      <dgm:t>
        <a:bodyPr/>
        <a:lstStyle/>
        <a:p>
          <a:endParaRPr lang="en-US"/>
        </a:p>
      </dgm:t>
    </dgm:pt>
    <dgm:pt modelId="{FB086D75-4303-457B-A2EA-0E809631A629}" type="pres">
      <dgm:prSet presAssocID="{9CAAA19A-AC94-41D8-B8A6-61246E430B32}" presName="desTx" presStyleLbl="alignAccFollowNode1" presStyleIdx="1" presStyleCnt="3" custLinFactNeighborX="2068" custLinFactNeighborY="207">
        <dgm:presLayoutVars>
          <dgm:bulletEnabled val="1"/>
        </dgm:presLayoutVars>
      </dgm:prSet>
      <dgm:spPr/>
      <dgm:t>
        <a:bodyPr/>
        <a:lstStyle/>
        <a:p>
          <a:endParaRPr lang="en-US"/>
        </a:p>
      </dgm:t>
    </dgm:pt>
    <dgm:pt modelId="{370D9CE3-6123-44C2-B5A4-97D523A28F64}" type="pres">
      <dgm:prSet presAssocID="{FA20E9BC-60AB-498D-AD48-193697C45EDB}" presName="space" presStyleCnt="0"/>
      <dgm:spPr/>
    </dgm:pt>
    <dgm:pt modelId="{DB6AD8EB-A0DB-4010-A215-76E486CD0E0C}" type="pres">
      <dgm:prSet presAssocID="{8FDAF565-3CE9-4EA2-9346-F4DE67AD5649}" presName="composite" presStyleCnt="0"/>
      <dgm:spPr/>
    </dgm:pt>
    <dgm:pt modelId="{0E245D42-28A9-43D1-BCD8-680271965C6E}" type="pres">
      <dgm:prSet presAssocID="{8FDAF565-3CE9-4EA2-9346-F4DE67AD5649}" presName="parTx" presStyleLbl="alignNode1" presStyleIdx="2" presStyleCnt="3">
        <dgm:presLayoutVars>
          <dgm:chMax val="0"/>
          <dgm:chPref val="0"/>
          <dgm:bulletEnabled val="1"/>
        </dgm:presLayoutVars>
      </dgm:prSet>
      <dgm:spPr/>
      <dgm:t>
        <a:bodyPr/>
        <a:lstStyle/>
        <a:p>
          <a:endParaRPr lang="en-US"/>
        </a:p>
      </dgm:t>
    </dgm:pt>
    <dgm:pt modelId="{25FD7190-0D7B-451B-B913-4A2B6E10F109}" type="pres">
      <dgm:prSet presAssocID="{8FDAF565-3CE9-4EA2-9346-F4DE67AD5649}" presName="desTx" presStyleLbl="alignAccFollowNode1" presStyleIdx="2" presStyleCnt="3">
        <dgm:presLayoutVars>
          <dgm:bulletEnabled val="1"/>
        </dgm:presLayoutVars>
      </dgm:prSet>
      <dgm:spPr/>
      <dgm:t>
        <a:bodyPr/>
        <a:lstStyle/>
        <a:p>
          <a:endParaRPr lang="en-US"/>
        </a:p>
      </dgm:t>
    </dgm:pt>
  </dgm:ptLst>
  <dgm:cxnLst>
    <dgm:cxn modelId="{64B80E93-A368-474F-B394-19D495FC5B66}" srcId="{9CAAA19A-AC94-41D8-B8A6-61246E430B32}" destId="{B1427303-EDD6-4427-8297-DA2F7E8794BA}" srcOrd="0" destOrd="0" parTransId="{30CCA8AC-3395-4BAA-AC46-808164307AC0}" sibTransId="{B01414A6-A5EF-43BA-9F18-C3700B962416}"/>
    <dgm:cxn modelId="{825B46FA-D107-454C-9FBF-B18ABA26E378}" type="presOf" srcId="{9A2A02AC-5251-4B19-9E95-445FB04362AB}" destId="{FB086D75-4303-457B-A2EA-0E809631A629}" srcOrd="0" destOrd="4" presId="urn:microsoft.com/office/officeart/2005/8/layout/hList1"/>
    <dgm:cxn modelId="{666EA26E-A063-4941-B85E-88AF5D931D4D}" srcId="{3D475F31-7DAC-4CE5-91E1-B6EACC6B4B8A}" destId="{9501463B-263C-448A-8B8E-7DDBFA2BF404}" srcOrd="1" destOrd="0" parTransId="{3F981328-B8F9-4F40-834A-B0776AD776F1}" sibTransId="{ADBAD48E-45B6-4E9C-9B76-4D411906FC8A}"/>
    <dgm:cxn modelId="{7E84265B-7547-41E8-99B2-0933CD0E49D7}" type="presOf" srcId="{8F9FDD66-9609-484E-8E76-250FB9F54874}" destId="{FB086D75-4303-457B-A2EA-0E809631A629}" srcOrd="0" destOrd="2" presId="urn:microsoft.com/office/officeart/2005/8/layout/hList1"/>
    <dgm:cxn modelId="{97F42C8D-31F8-4B21-8757-5D83CD12159F}" srcId="{025741F9-6276-4756-B743-86E9735F9C3C}" destId="{8FDAF565-3CE9-4EA2-9346-F4DE67AD5649}" srcOrd="2" destOrd="0" parTransId="{DFCE2121-E480-41B0-9595-F2370B195D78}" sibTransId="{5D72D11A-C0C4-43C2-91AE-3D14E6E38CCA}"/>
    <dgm:cxn modelId="{412CE263-D876-4790-8C6C-32B6D3F9E0CA}" srcId="{B1427303-EDD6-4427-8297-DA2F7E8794BA}" destId="{E8D9F1BA-17F6-40FD-932A-A7DAFC6F089D}" srcOrd="4" destOrd="0" parTransId="{F3FE76FE-C082-4A68-BC79-EA7349463851}" sibTransId="{A8FFFAF3-8869-467D-A50B-721641E050F8}"/>
    <dgm:cxn modelId="{6D8D8FB6-206B-4D10-9646-0405BF849AB2}" srcId="{8FDAF565-3CE9-4EA2-9346-F4DE67AD5649}" destId="{22FBA337-8D7D-4F97-8D5A-8FCB1CE2FBD1}" srcOrd="0" destOrd="0" parTransId="{B552DD69-33EA-4E87-B848-1934E85E365D}" sibTransId="{A1F2D1F5-9A5B-49A5-A085-4619B1FBD83A}"/>
    <dgm:cxn modelId="{62EE3D6B-4C82-490C-BE62-02C1FA2BE9B9}" srcId="{8FDAF565-3CE9-4EA2-9346-F4DE67AD5649}" destId="{65C56B6D-2542-4DEA-A79E-0656DEED00A9}" srcOrd="2" destOrd="0" parTransId="{EC25D46B-2B41-47F7-A5FA-EC16B617332B}" sibTransId="{C2C146B9-C795-4DBB-B4B2-CAD225A5B397}"/>
    <dgm:cxn modelId="{B990CD63-1810-4B7D-86AD-8D22119FE701}" type="presOf" srcId="{9CAAA19A-AC94-41D8-B8A6-61246E430B32}" destId="{A6DE1950-EE51-43D2-A508-70BF3DFDE051}" srcOrd="0" destOrd="0" presId="urn:microsoft.com/office/officeart/2005/8/layout/hList1"/>
    <dgm:cxn modelId="{C445A45F-2F9C-404C-9707-D97284E94D85}" srcId="{B1427303-EDD6-4427-8297-DA2F7E8794BA}" destId="{0F1DBA2A-8194-4E8B-AE30-90E8834BD3A7}" srcOrd="2" destOrd="0" parTransId="{E12E7AB6-344F-4337-8418-1670612AE6C9}" sibTransId="{6E41FBE2-6168-4B6A-B1A3-9FFD3B4C520F}"/>
    <dgm:cxn modelId="{11589DC6-9720-4621-ADFC-1409320DF551}" type="presOf" srcId="{3D475F31-7DAC-4CE5-91E1-B6EACC6B4B8A}" destId="{DFDA6C7D-ED3D-41F0-AC24-588D0FE25980}" srcOrd="0" destOrd="0" presId="urn:microsoft.com/office/officeart/2005/8/layout/hList1"/>
    <dgm:cxn modelId="{5B119521-252C-41A3-AE61-F5BF034B1FD9}" type="presOf" srcId="{E8D9F1BA-17F6-40FD-932A-A7DAFC6F089D}" destId="{FB086D75-4303-457B-A2EA-0E809631A629}" srcOrd="0" destOrd="5" presId="urn:microsoft.com/office/officeart/2005/8/layout/hList1"/>
    <dgm:cxn modelId="{EE5F7C3F-C15E-46FA-856F-D175F1CBD055}" srcId="{B1427303-EDD6-4427-8297-DA2F7E8794BA}" destId="{96D0AC69-8F0B-4621-8A0F-3354670A9162}" srcOrd="0" destOrd="0" parTransId="{4C2045CE-CEDB-464F-B5B1-EAA3F8A2F5A9}" sibTransId="{9C68BF09-DF4C-4B70-A194-EDE267DCFE89}"/>
    <dgm:cxn modelId="{3730D455-1B94-4C2D-9E63-5A53002EAF3D}" type="presOf" srcId="{FAB16319-DE3B-4D5F-A4DD-D41F30D08C98}" destId="{FB086D75-4303-457B-A2EA-0E809631A629}" srcOrd="0" destOrd="6" presId="urn:microsoft.com/office/officeart/2005/8/layout/hList1"/>
    <dgm:cxn modelId="{A07C69BD-2B32-48C2-865C-FDA982F5B5E7}" srcId="{3D475F31-7DAC-4CE5-91E1-B6EACC6B4B8A}" destId="{B433DC9C-2958-4E91-A9AD-AFD87B66C7AE}" srcOrd="2" destOrd="0" parTransId="{D78BC9D7-2239-4AED-9C30-A5CAF238F41E}" sibTransId="{02B77265-F2E2-4E80-9925-5CF802B0CBBA}"/>
    <dgm:cxn modelId="{829D198E-F056-40FB-A861-9D904AC4152B}" type="presOf" srcId="{9501463B-263C-448A-8B8E-7DDBFA2BF404}" destId="{3D8164F1-9C06-4E89-8E92-314EC1B21DAC}" srcOrd="0" destOrd="1" presId="urn:microsoft.com/office/officeart/2005/8/layout/hList1"/>
    <dgm:cxn modelId="{EAE62AB3-E1C7-488C-942D-D5C3B7B16C76}" type="presOf" srcId="{8FDAF565-3CE9-4EA2-9346-F4DE67AD5649}" destId="{0E245D42-28A9-43D1-BCD8-680271965C6E}" srcOrd="0" destOrd="0" presId="urn:microsoft.com/office/officeart/2005/8/layout/hList1"/>
    <dgm:cxn modelId="{AB205C6C-532E-4B88-8282-1A91701018D7}" srcId="{8FDAF565-3CE9-4EA2-9346-F4DE67AD5649}" destId="{39C5A763-AD03-4D52-ACC4-70EEAF3AACDA}" srcOrd="1" destOrd="0" parTransId="{E234478F-8BE0-466D-9EEE-2C6BFA3C4075}" sibTransId="{76421CA4-DBC3-4849-B838-A73453FEF16D}"/>
    <dgm:cxn modelId="{B1A4A04E-69DD-44AD-8CB0-47A875022270}" srcId="{025741F9-6276-4756-B743-86E9735F9C3C}" destId="{9CAAA19A-AC94-41D8-B8A6-61246E430B32}" srcOrd="1" destOrd="0" parTransId="{AF26D73D-FFF0-489A-A01C-63ABBBFE2BF7}" sibTransId="{FA20E9BC-60AB-498D-AD48-193697C45EDB}"/>
    <dgm:cxn modelId="{E0D681EA-9031-45B4-8F39-1FA4546B657F}" type="presOf" srcId="{39C5A763-AD03-4D52-ACC4-70EEAF3AACDA}" destId="{25FD7190-0D7B-451B-B913-4A2B6E10F109}" srcOrd="0" destOrd="1" presId="urn:microsoft.com/office/officeart/2005/8/layout/hList1"/>
    <dgm:cxn modelId="{395160AC-065E-4235-8F0D-4DB0D476365A}" type="presOf" srcId="{0F1DBA2A-8194-4E8B-AE30-90E8834BD3A7}" destId="{FB086D75-4303-457B-A2EA-0E809631A629}" srcOrd="0" destOrd="3" presId="urn:microsoft.com/office/officeart/2005/8/layout/hList1"/>
    <dgm:cxn modelId="{440F54B1-C2BD-4366-AA19-7892F97DD4DF}" srcId="{3D475F31-7DAC-4CE5-91E1-B6EACC6B4B8A}" destId="{E2229DE5-F57C-4625-ADAE-1C728564234B}" srcOrd="3" destOrd="0" parTransId="{AE760FC7-2A9C-4E5E-A511-EBD3E4D8E79C}" sibTransId="{F550DF3A-E12F-46E4-AB20-0243D899A7FB}"/>
    <dgm:cxn modelId="{CA0CF9AD-C112-439E-8073-523A6017D232}" srcId="{3D475F31-7DAC-4CE5-91E1-B6EACC6B4B8A}" destId="{2ADFA550-9C09-4A0D-A3A1-80D21EC2A8BC}" srcOrd="0" destOrd="0" parTransId="{9E87B689-ABBF-4DFD-BE67-AF38F65E1DC4}" sibTransId="{A0386464-9058-4DA9-8E28-163D63A29CFD}"/>
    <dgm:cxn modelId="{7A2DA5F5-3263-41CC-BDFD-75143BDE1F40}" srcId="{B1427303-EDD6-4427-8297-DA2F7E8794BA}" destId="{FAB16319-DE3B-4D5F-A4DD-D41F30D08C98}" srcOrd="5" destOrd="0" parTransId="{C4EAD3D2-22EF-4E3B-B8FA-39BF83846BD3}" sibTransId="{B5AD6449-73A2-479C-A139-E4534C87C9CE}"/>
    <dgm:cxn modelId="{7502FBCE-C7D3-414C-8D95-E6168F6F1F8A}" type="presOf" srcId="{025741F9-6276-4756-B743-86E9735F9C3C}" destId="{3B37D616-A26A-4FC4-BDE3-AF169029CA45}" srcOrd="0" destOrd="0" presId="urn:microsoft.com/office/officeart/2005/8/layout/hList1"/>
    <dgm:cxn modelId="{68145CB7-8733-4EB6-B1B4-02C32FBAF504}" srcId="{B1427303-EDD6-4427-8297-DA2F7E8794BA}" destId="{95A44DF2-4BAB-467B-BC13-FF71A4973E46}" srcOrd="6" destOrd="0" parTransId="{5E1785C5-EBB5-42F4-B556-700CBDFF2485}" sibTransId="{CFF40A44-3185-43BA-8478-0D6134A84214}"/>
    <dgm:cxn modelId="{3FAD43D8-8A57-4651-A517-38CCAAC27BBC}" type="presOf" srcId="{65C56B6D-2542-4DEA-A79E-0656DEED00A9}" destId="{25FD7190-0D7B-451B-B913-4A2B6E10F109}" srcOrd="0" destOrd="2" presId="urn:microsoft.com/office/officeart/2005/8/layout/hList1"/>
    <dgm:cxn modelId="{FF7AAE11-882E-498A-923E-76C8B8724F0E}" type="presOf" srcId="{B1427303-EDD6-4427-8297-DA2F7E8794BA}" destId="{FB086D75-4303-457B-A2EA-0E809631A629}" srcOrd="0" destOrd="0" presId="urn:microsoft.com/office/officeart/2005/8/layout/hList1"/>
    <dgm:cxn modelId="{F008FA14-D3B2-45A1-9A09-2C5FB5F66CD3}" type="presOf" srcId="{22FBA337-8D7D-4F97-8D5A-8FCB1CE2FBD1}" destId="{25FD7190-0D7B-451B-B913-4A2B6E10F109}" srcOrd="0" destOrd="0" presId="urn:microsoft.com/office/officeart/2005/8/layout/hList1"/>
    <dgm:cxn modelId="{E6FA7616-FD2E-491E-84BD-A6F4B4D0C9CD}" type="presOf" srcId="{E2229DE5-F57C-4625-ADAE-1C728564234B}" destId="{3D8164F1-9C06-4E89-8E92-314EC1B21DAC}" srcOrd="0" destOrd="3" presId="urn:microsoft.com/office/officeart/2005/8/layout/hList1"/>
    <dgm:cxn modelId="{8A7A9076-D8D5-46CF-BD4D-589F1A475219}" srcId="{025741F9-6276-4756-B743-86E9735F9C3C}" destId="{3D475F31-7DAC-4CE5-91E1-B6EACC6B4B8A}" srcOrd="0" destOrd="0" parTransId="{75AF15A1-C5EB-411A-9D09-52568E148F27}" sibTransId="{71CF5ADA-A7F8-4EAF-B003-BBDB7DF2C8C4}"/>
    <dgm:cxn modelId="{B1B84E37-D70E-49C6-A210-D239B0F6A9A2}" type="presOf" srcId="{2ADFA550-9C09-4A0D-A3A1-80D21EC2A8BC}" destId="{3D8164F1-9C06-4E89-8E92-314EC1B21DAC}" srcOrd="0" destOrd="0" presId="urn:microsoft.com/office/officeart/2005/8/layout/hList1"/>
    <dgm:cxn modelId="{7AB7BD67-15E2-4190-B113-E23A8524F76C}" srcId="{B1427303-EDD6-4427-8297-DA2F7E8794BA}" destId="{8F9FDD66-9609-484E-8E76-250FB9F54874}" srcOrd="1" destOrd="0" parTransId="{326F8CB3-84E6-4431-9896-580AAF13F191}" sibTransId="{F987EEDA-5C9F-4D1F-9D9A-BE64EF1D6CAB}"/>
    <dgm:cxn modelId="{B9A76FC3-71AB-4173-9A34-EBC3DFE79171}" type="presOf" srcId="{95A44DF2-4BAB-467B-BC13-FF71A4973E46}" destId="{FB086D75-4303-457B-A2EA-0E809631A629}" srcOrd="0" destOrd="7" presId="urn:microsoft.com/office/officeart/2005/8/layout/hList1"/>
    <dgm:cxn modelId="{39BD5ABD-6503-4B7F-9FAD-89FF903CFFDD}" srcId="{B1427303-EDD6-4427-8297-DA2F7E8794BA}" destId="{9A2A02AC-5251-4B19-9E95-445FB04362AB}" srcOrd="3" destOrd="0" parTransId="{94B736DF-A92D-4F5D-B519-DE312485193F}" sibTransId="{5FA988B8-7A38-4856-81CB-A8C653AA3AAE}"/>
    <dgm:cxn modelId="{1410C706-DCBF-456C-B0B2-62F397D427E7}" type="presOf" srcId="{96D0AC69-8F0B-4621-8A0F-3354670A9162}" destId="{FB086D75-4303-457B-A2EA-0E809631A629}" srcOrd="0" destOrd="1" presId="urn:microsoft.com/office/officeart/2005/8/layout/hList1"/>
    <dgm:cxn modelId="{E37294F9-90D0-4B85-9C40-3D6DDCBDA2DE}" type="presOf" srcId="{B433DC9C-2958-4E91-A9AD-AFD87B66C7AE}" destId="{3D8164F1-9C06-4E89-8E92-314EC1B21DAC}" srcOrd="0" destOrd="2" presId="urn:microsoft.com/office/officeart/2005/8/layout/hList1"/>
    <dgm:cxn modelId="{442DEC53-2164-43BE-8F51-C620F68856E5}" type="presParOf" srcId="{3B37D616-A26A-4FC4-BDE3-AF169029CA45}" destId="{AF222429-3C96-4E15-B890-437B43A990EB}" srcOrd="0" destOrd="0" presId="urn:microsoft.com/office/officeart/2005/8/layout/hList1"/>
    <dgm:cxn modelId="{CCD08560-4217-4D02-AF9D-0217EE3319DB}" type="presParOf" srcId="{AF222429-3C96-4E15-B890-437B43A990EB}" destId="{DFDA6C7D-ED3D-41F0-AC24-588D0FE25980}" srcOrd="0" destOrd="0" presId="urn:microsoft.com/office/officeart/2005/8/layout/hList1"/>
    <dgm:cxn modelId="{C77CD2CB-8AFB-4749-9F38-B7AC522D02E5}" type="presParOf" srcId="{AF222429-3C96-4E15-B890-437B43A990EB}" destId="{3D8164F1-9C06-4E89-8E92-314EC1B21DAC}" srcOrd="1" destOrd="0" presId="urn:microsoft.com/office/officeart/2005/8/layout/hList1"/>
    <dgm:cxn modelId="{C44A8662-2FEE-4CC2-9AF5-6391472D892B}" type="presParOf" srcId="{3B37D616-A26A-4FC4-BDE3-AF169029CA45}" destId="{87987840-832E-4BD8-90E8-FF170A934202}" srcOrd="1" destOrd="0" presId="urn:microsoft.com/office/officeart/2005/8/layout/hList1"/>
    <dgm:cxn modelId="{84687504-339F-42C7-8370-3339A4A09931}" type="presParOf" srcId="{3B37D616-A26A-4FC4-BDE3-AF169029CA45}" destId="{91619D20-CD0E-4102-A103-452D5C7E0C87}" srcOrd="2" destOrd="0" presId="urn:microsoft.com/office/officeart/2005/8/layout/hList1"/>
    <dgm:cxn modelId="{96575097-D602-4C35-A393-C4DBCA424050}" type="presParOf" srcId="{91619D20-CD0E-4102-A103-452D5C7E0C87}" destId="{A6DE1950-EE51-43D2-A508-70BF3DFDE051}" srcOrd="0" destOrd="0" presId="urn:microsoft.com/office/officeart/2005/8/layout/hList1"/>
    <dgm:cxn modelId="{FDA2E9D7-4E8C-44CE-A406-F5F9E26DA9DC}" type="presParOf" srcId="{91619D20-CD0E-4102-A103-452D5C7E0C87}" destId="{FB086D75-4303-457B-A2EA-0E809631A629}" srcOrd="1" destOrd="0" presId="urn:microsoft.com/office/officeart/2005/8/layout/hList1"/>
    <dgm:cxn modelId="{CF3849C4-6359-4B18-983F-5BE2DE4AF485}" type="presParOf" srcId="{3B37D616-A26A-4FC4-BDE3-AF169029CA45}" destId="{370D9CE3-6123-44C2-B5A4-97D523A28F64}" srcOrd="3" destOrd="0" presId="urn:microsoft.com/office/officeart/2005/8/layout/hList1"/>
    <dgm:cxn modelId="{CD14ACF9-A221-489D-84D3-0FB0BB672D94}" type="presParOf" srcId="{3B37D616-A26A-4FC4-BDE3-AF169029CA45}" destId="{DB6AD8EB-A0DB-4010-A215-76E486CD0E0C}" srcOrd="4" destOrd="0" presId="urn:microsoft.com/office/officeart/2005/8/layout/hList1"/>
    <dgm:cxn modelId="{DCC9E1A2-2030-450E-AC17-E34A48046664}" type="presParOf" srcId="{DB6AD8EB-A0DB-4010-A215-76E486CD0E0C}" destId="{0E245D42-28A9-43D1-BCD8-680271965C6E}" srcOrd="0" destOrd="0" presId="urn:microsoft.com/office/officeart/2005/8/layout/hList1"/>
    <dgm:cxn modelId="{6AC37241-16A3-4232-ABAD-1F26F495B798}" type="presParOf" srcId="{DB6AD8EB-A0DB-4010-A215-76E486CD0E0C}" destId="{25FD7190-0D7B-451B-B913-4A2B6E10F109}" srcOrd="1" destOrd="0" presId="urn:microsoft.com/office/officeart/2005/8/layout/h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10D0E9-6754-4CD0-9627-FC6B19D7097D}" type="doc">
      <dgm:prSet loTypeId="urn:microsoft.com/office/officeart/2005/8/layout/radial2" loCatId="relationship" qsTypeId="urn:microsoft.com/office/officeart/2005/8/quickstyle/simple4" qsCatId="simple" csTypeId="urn:microsoft.com/office/officeart/2005/8/colors/accent1_2" csCatId="accent1" phldr="1"/>
      <dgm:spPr/>
      <dgm:t>
        <a:bodyPr/>
        <a:lstStyle/>
        <a:p>
          <a:endParaRPr lang="en-US"/>
        </a:p>
      </dgm:t>
    </dgm:pt>
    <dgm:pt modelId="{5E30150F-94EC-462D-9CA4-DEFD247A154D}">
      <dgm:prSet phldrT="[Text]"/>
      <dgm:spPr/>
      <dgm:t>
        <a:bodyPr/>
        <a:lstStyle/>
        <a:p>
          <a:endParaRPr lang="en-US" dirty="0"/>
        </a:p>
      </dgm:t>
    </dgm:pt>
    <dgm:pt modelId="{DB619E3A-1E5F-4197-A584-B6B77584C768}" type="parTrans" cxnId="{E12BF5AF-149A-4728-89E7-AB29A08E6679}">
      <dgm:prSet/>
      <dgm:spPr/>
      <dgm:t>
        <a:bodyPr/>
        <a:lstStyle/>
        <a:p>
          <a:endParaRPr lang="en-US"/>
        </a:p>
      </dgm:t>
    </dgm:pt>
    <dgm:pt modelId="{D26E469D-5D63-4136-ADCA-79764657A31A}" type="sibTrans" cxnId="{E12BF5AF-149A-4728-89E7-AB29A08E6679}">
      <dgm:prSet/>
      <dgm:spPr/>
      <dgm:t>
        <a:bodyPr/>
        <a:lstStyle/>
        <a:p>
          <a:endParaRPr lang="en-US"/>
        </a:p>
      </dgm:t>
    </dgm:pt>
    <dgm:pt modelId="{8E82E17F-DBD1-45BA-A2B1-4F6B2B4BCAE6}">
      <dgm:prSet phldrT="[Text]"/>
      <dgm:spPr/>
      <dgm:t>
        <a:bodyPr/>
        <a:lstStyle/>
        <a:p>
          <a:endParaRPr lang="en-US" dirty="0"/>
        </a:p>
      </dgm:t>
    </dgm:pt>
    <dgm:pt modelId="{D8494B47-7A50-46F7-AC41-088C33ADDB67}" type="parTrans" cxnId="{F78221B1-37E1-44EC-A9B3-67C1CB8A9D64}">
      <dgm:prSet/>
      <dgm:spPr/>
      <dgm:t>
        <a:bodyPr/>
        <a:lstStyle/>
        <a:p>
          <a:endParaRPr lang="en-US"/>
        </a:p>
      </dgm:t>
    </dgm:pt>
    <dgm:pt modelId="{67FBB342-5ADB-4FE4-A0E1-37CCA33020F5}" type="sibTrans" cxnId="{F78221B1-37E1-44EC-A9B3-67C1CB8A9D64}">
      <dgm:prSet/>
      <dgm:spPr/>
      <dgm:t>
        <a:bodyPr/>
        <a:lstStyle/>
        <a:p>
          <a:endParaRPr lang="en-US"/>
        </a:p>
      </dgm:t>
    </dgm:pt>
    <dgm:pt modelId="{009E1A04-7B48-4113-B8B5-A695DF8D8394}">
      <dgm:prSet phldrT="[Text]"/>
      <dgm:spPr/>
      <dgm:t>
        <a:bodyPr/>
        <a:lstStyle/>
        <a:p>
          <a:endParaRPr lang="en-US" dirty="0"/>
        </a:p>
      </dgm:t>
    </dgm:pt>
    <dgm:pt modelId="{FD7D895B-4C25-48B2-99B1-B58902EA2935}" type="parTrans" cxnId="{040B0CBC-29ED-42E5-BFC1-D979A861787E}">
      <dgm:prSet/>
      <dgm:spPr/>
      <dgm:t>
        <a:bodyPr/>
        <a:lstStyle/>
        <a:p>
          <a:endParaRPr lang="en-US"/>
        </a:p>
      </dgm:t>
    </dgm:pt>
    <dgm:pt modelId="{C150E4C9-B891-4F08-82A4-F085FD934CCE}" type="sibTrans" cxnId="{040B0CBC-29ED-42E5-BFC1-D979A861787E}">
      <dgm:prSet/>
      <dgm:spPr/>
      <dgm:t>
        <a:bodyPr/>
        <a:lstStyle/>
        <a:p>
          <a:endParaRPr lang="en-US"/>
        </a:p>
      </dgm:t>
    </dgm:pt>
    <dgm:pt modelId="{BD881A57-E6F9-4D67-84C8-CD32E3C7D9D3}" type="pres">
      <dgm:prSet presAssocID="{7910D0E9-6754-4CD0-9627-FC6B19D7097D}" presName="composite" presStyleCnt="0">
        <dgm:presLayoutVars>
          <dgm:chMax val="5"/>
          <dgm:dir/>
          <dgm:animLvl val="ctr"/>
          <dgm:resizeHandles val="exact"/>
        </dgm:presLayoutVars>
      </dgm:prSet>
      <dgm:spPr/>
      <dgm:t>
        <a:bodyPr/>
        <a:lstStyle/>
        <a:p>
          <a:endParaRPr lang="en-US"/>
        </a:p>
      </dgm:t>
    </dgm:pt>
    <dgm:pt modelId="{9D1130A6-5E17-4B21-8C65-009F3B4275AB}" type="pres">
      <dgm:prSet presAssocID="{7910D0E9-6754-4CD0-9627-FC6B19D7097D}" presName="cycle" presStyleCnt="0"/>
      <dgm:spPr/>
    </dgm:pt>
    <dgm:pt modelId="{7EB08B6A-1983-4B8A-BF81-99149A580EC3}" type="pres">
      <dgm:prSet presAssocID="{7910D0E9-6754-4CD0-9627-FC6B19D7097D}" presName="centerShape" presStyleCnt="0"/>
      <dgm:spPr/>
    </dgm:pt>
    <dgm:pt modelId="{E426FB64-EF85-4FF3-973C-4C2CEED91D87}" type="pres">
      <dgm:prSet presAssocID="{7910D0E9-6754-4CD0-9627-FC6B19D7097D}" presName="connSite" presStyleLbl="node1" presStyleIdx="0" presStyleCnt="4"/>
      <dgm:spPr/>
    </dgm:pt>
    <dgm:pt modelId="{2EA4C9C9-AB72-488D-8B03-FA572D6B1ABC}" type="pres">
      <dgm:prSet presAssocID="{7910D0E9-6754-4CD0-9627-FC6B19D7097D}" presName="visible" presStyleLbl="node1" presStyleIdx="0" presStyleCnt="4"/>
      <dgm:spPr/>
    </dgm:pt>
    <dgm:pt modelId="{51CC129A-CEDE-4EA3-B152-B4D9E5680109}" type="pres">
      <dgm:prSet presAssocID="{DB619E3A-1E5F-4197-A584-B6B77584C768}" presName="Name25" presStyleLbl="parChTrans1D1" presStyleIdx="0" presStyleCnt="3"/>
      <dgm:spPr/>
      <dgm:t>
        <a:bodyPr/>
        <a:lstStyle/>
        <a:p>
          <a:endParaRPr lang="en-US"/>
        </a:p>
      </dgm:t>
    </dgm:pt>
    <dgm:pt modelId="{450810E1-6D76-48E2-9B97-99E7D58F0B24}" type="pres">
      <dgm:prSet presAssocID="{5E30150F-94EC-462D-9CA4-DEFD247A154D}" presName="node" presStyleCnt="0"/>
      <dgm:spPr/>
    </dgm:pt>
    <dgm:pt modelId="{B39C5BC5-011D-49BC-A4AD-C934A3FB692A}" type="pres">
      <dgm:prSet presAssocID="{5E30150F-94EC-462D-9CA4-DEFD247A154D}" presName="parentNode" presStyleLbl="node1" presStyleIdx="1" presStyleCnt="4">
        <dgm:presLayoutVars>
          <dgm:chMax val="1"/>
          <dgm:bulletEnabled val="1"/>
        </dgm:presLayoutVars>
      </dgm:prSet>
      <dgm:spPr/>
      <dgm:t>
        <a:bodyPr/>
        <a:lstStyle/>
        <a:p>
          <a:endParaRPr lang="en-US"/>
        </a:p>
      </dgm:t>
    </dgm:pt>
    <dgm:pt modelId="{8F788563-84D5-4ED7-975E-0304827A2DF7}" type="pres">
      <dgm:prSet presAssocID="{5E30150F-94EC-462D-9CA4-DEFD247A154D}" presName="childNode" presStyleLbl="revTx" presStyleIdx="0" presStyleCnt="0">
        <dgm:presLayoutVars>
          <dgm:bulletEnabled val="1"/>
        </dgm:presLayoutVars>
      </dgm:prSet>
      <dgm:spPr/>
      <dgm:t>
        <a:bodyPr/>
        <a:lstStyle/>
        <a:p>
          <a:endParaRPr lang="en-US"/>
        </a:p>
      </dgm:t>
    </dgm:pt>
    <dgm:pt modelId="{B39FE4A3-85B2-4536-8449-57702C01C575}" type="pres">
      <dgm:prSet presAssocID="{D8494B47-7A50-46F7-AC41-088C33ADDB67}" presName="Name25" presStyleLbl="parChTrans1D1" presStyleIdx="1" presStyleCnt="3"/>
      <dgm:spPr/>
      <dgm:t>
        <a:bodyPr/>
        <a:lstStyle/>
        <a:p>
          <a:endParaRPr lang="en-US"/>
        </a:p>
      </dgm:t>
    </dgm:pt>
    <dgm:pt modelId="{AF37D627-FF29-4618-B752-497E2A79654B}" type="pres">
      <dgm:prSet presAssocID="{8E82E17F-DBD1-45BA-A2B1-4F6B2B4BCAE6}" presName="node" presStyleCnt="0"/>
      <dgm:spPr/>
    </dgm:pt>
    <dgm:pt modelId="{2CCF9083-4235-4AE2-BE90-5616A0B71BCF}" type="pres">
      <dgm:prSet presAssocID="{8E82E17F-DBD1-45BA-A2B1-4F6B2B4BCAE6}" presName="parentNode" presStyleLbl="node1" presStyleIdx="2" presStyleCnt="4">
        <dgm:presLayoutVars>
          <dgm:chMax val="1"/>
          <dgm:bulletEnabled val="1"/>
        </dgm:presLayoutVars>
      </dgm:prSet>
      <dgm:spPr/>
      <dgm:t>
        <a:bodyPr/>
        <a:lstStyle/>
        <a:p>
          <a:endParaRPr lang="en-US"/>
        </a:p>
      </dgm:t>
    </dgm:pt>
    <dgm:pt modelId="{571B2225-B0D6-4F9D-A208-FEFB5145EA6E}" type="pres">
      <dgm:prSet presAssocID="{8E82E17F-DBD1-45BA-A2B1-4F6B2B4BCAE6}" presName="childNode" presStyleLbl="revTx" presStyleIdx="0" presStyleCnt="0">
        <dgm:presLayoutVars>
          <dgm:bulletEnabled val="1"/>
        </dgm:presLayoutVars>
      </dgm:prSet>
      <dgm:spPr/>
      <dgm:t>
        <a:bodyPr/>
        <a:lstStyle/>
        <a:p>
          <a:endParaRPr lang="en-US"/>
        </a:p>
      </dgm:t>
    </dgm:pt>
    <dgm:pt modelId="{C76FB55B-B47B-4B8A-A58D-EFA0FD6316FC}" type="pres">
      <dgm:prSet presAssocID="{FD7D895B-4C25-48B2-99B1-B58902EA2935}" presName="Name25" presStyleLbl="parChTrans1D1" presStyleIdx="2" presStyleCnt="3"/>
      <dgm:spPr/>
      <dgm:t>
        <a:bodyPr/>
        <a:lstStyle/>
        <a:p>
          <a:endParaRPr lang="en-US"/>
        </a:p>
      </dgm:t>
    </dgm:pt>
    <dgm:pt modelId="{136C0EDD-0CD5-4CFE-A022-BF764CC79D17}" type="pres">
      <dgm:prSet presAssocID="{009E1A04-7B48-4113-B8B5-A695DF8D8394}" presName="node" presStyleCnt="0"/>
      <dgm:spPr/>
    </dgm:pt>
    <dgm:pt modelId="{B1CCBDA0-9BC8-4370-8777-38B5762FE68A}" type="pres">
      <dgm:prSet presAssocID="{009E1A04-7B48-4113-B8B5-A695DF8D8394}" presName="parentNode" presStyleLbl="node1" presStyleIdx="3" presStyleCnt="4">
        <dgm:presLayoutVars>
          <dgm:chMax val="1"/>
          <dgm:bulletEnabled val="1"/>
        </dgm:presLayoutVars>
      </dgm:prSet>
      <dgm:spPr/>
      <dgm:t>
        <a:bodyPr/>
        <a:lstStyle/>
        <a:p>
          <a:endParaRPr lang="en-US"/>
        </a:p>
      </dgm:t>
    </dgm:pt>
    <dgm:pt modelId="{61787AF5-FD72-427F-A856-6DF443200926}" type="pres">
      <dgm:prSet presAssocID="{009E1A04-7B48-4113-B8B5-A695DF8D8394}" presName="childNode" presStyleLbl="revTx" presStyleIdx="0" presStyleCnt="0">
        <dgm:presLayoutVars>
          <dgm:bulletEnabled val="1"/>
        </dgm:presLayoutVars>
      </dgm:prSet>
      <dgm:spPr/>
      <dgm:t>
        <a:bodyPr/>
        <a:lstStyle/>
        <a:p>
          <a:endParaRPr lang="en-US"/>
        </a:p>
      </dgm:t>
    </dgm:pt>
  </dgm:ptLst>
  <dgm:cxnLst>
    <dgm:cxn modelId="{EB87E5DB-2C1C-441A-8BCC-7A3BBB68C63B}" type="presOf" srcId="{8E82E17F-DBD1-45BA-A2B1-4F6B2B4BCAE6}" destId="{2CCF9083-4235-4AE2-BE90-5616A0B71BCF}" srcOrd="0" destOrd="0" presId="urn:microsoft.com/office/officeart/2005/8/layout/radial2"/>
    <dgm:cxn modelId="{C2D7F843-71E8-4654-8511-A72BD2C93991}" type="presOf" srcId="{009E1A04-7B48-4113-B8B5-A695DF8D8394}" destId="{B1CCBDA0-9BC8-4370-8777-38B5762FE68A}" srcOrd="0" destOrd="0" presId="urn:microsoft.com/office/officeart/2005/8/layout/radial2"/>
    <dgm:cxn modelId="{1713CA0A-AE33-417B-821E-6F861BBFE697}" type="presOf" srcId="{7910D0E9-6754-4CD0-9627-FC6B19D7097D}" destId="{BD881A57-E6F9-4D67-84C8-CD32E3C7D9D3}" srcOrd="0" destOrd="0" presId="urn:microsoft.com/office/officeart/2005/8/layout/radial2"/>
    <dgm:cxn modelId="{C304B6A2-62CE-4258-BB12-DEF8989ED91A}" type="presOf" srcId="{5E30150F-94EC-462D-9CA4-DEFD247A154D}" destId="{B39C5BC5-011D-49BC-A4AD-C934A3FB692A}" srcOrd="0" destOrd="0" presId="urn:microsoft.com/office/officeart/2005/8/layout/radial2"/>
    <dgm:cxn modelId="{CB275A4A-B8FD-442D-8EE3-69ADFD911362}" type="presOf" srcId="{DB619E3A-1E5F-4197-A584-B6B77584C768}" destId="{51CC129A-CEDE-4EA3-B152-B4D9E5680109}" srcOrd="0" destOrd="0" presId="urn:microsoft.com/office/officeart/2005/8/layout/radial2"/>
    <dgm:cxn modelId="{E12BF5AF-149A-4728-89E7-AB29A08E6679}" srcId="{7910D0E9-6754-4CD0-9627-FC6B19D7097D}" destId="{5E30150F-94EC-462D-9CA4-DEFD247A154D}" srcOrd="0" destOrd="0" parTransId="{DB619E3A-1E5F-4197-A584-B6B77584C768}" sibTransId="{D26E469D-5D63-4136-ADCA-79764657A31A}"/>
    <dgm:cxn modelId="{5C57B360-A1E5-4B58-862B-5C3795C4244C}" type="presOf" srcId="{FD7D895B-4C25-48B2-99B1-B58902EA2935}" destId="{C76FB55B-B47B-4B8A-A58D-EFA0FD6316FC}" srcOrd="0" destOrd="0" presId="urn:microsoft.com/office/officeart/2005/8/layout/radial2"/>
    <dgm:cxn modelId="{040B0CBC-29ED-42E5-BFC1-D979A861787E}" srcId="{7910D0E9-6754-4CD0-9627-FC6B19D7097D}" destId="{009E1A04-7B48-4113-B8B5-A695DF8D8394}" srcOrd="2" destOrd="0" parTransId="{FD7D895B-4C25-48B2-99B1-B58902EA2935}" sibTransId="{C150E4C9-B891-4F08-82A4-F085FD934CCE}"/>
    <dgm:cxn modelId="{F78221B1-37E1-44EC-A9B3-67C1CB8A9D64}" srcId="{7910D0E9-6754-4CD0-9627-FC6B19D7097D}" destId="{8E82E17F-DBD1-45BA-A2B1-4F6B2B4BCAE6}" srcOrd="1" destOrd="0" parTransId="{D8494B47-7A50-46F7-AC41-088C33ADDB67}" sibTransId="{67FBB342-5ADB-4FE4-A0E1-37CCA33020F5}"/>
    <dgm:cxn modelId="{50E54325-A902-4F44-921A-E3F3CA2EFC8F}" type="presOf" srcId="{D8494B47-7A50-46F7-AC41-088C33ADDB67}" destId="{B39FE4A3-85B2-4536-8449-57702C01C575}" srcOrd="0" destOrd="0" presId="urn:microsoft.com/office/officeart/2005/8/layout/radial2"/>
    <dgm:cxn modelId="{B5350A63-44E7-4EE5-B91B-D38E1DAA6A3A}" type="presParOf" srcId="{BD881A57-E6F9-4D67-84C8-CD32E3C7D9D3}" destId="{9D1130A6-5E17-4B21-8C65-009F3B4275AB}" srcOrd="0" destOrd="0" presId="urn:microsoft.com/office/officeart/2005/8/layout/radial2"/>
    <dgm:cxn modelId="{272AB8A2-329D-42CE-BA31-689CF837BAD5}" type="presParOf" srcId="{9D1130A6-5E17-4B21-8C65-009F3B4275AB}" destId="{7EB08B6A-1983-4B8A-BF81-99149A580EC3}" srcOrd="0" destOrd="0" presId="urn:microsoft.com/office/officeart/2005/8/layout/radial2"/>
    <dgm:cxn modelId="{A608BEAF-5C75-4437-849E-463B66C52AAB}" type="presParOf" srcId="{7EB08B6A-1983-4B8A-BF81-99149A580EC3}" destId="{E426FB64-EF85-4FF3-973C-4C2CEED91D87}" srcOrd="0" destOrd="0" presId="urn:microsoft.com/office/officeart/2005/8/layout/radial2"/>
    <dgm:cxn modelId="{94CF4ABE-9C75-46E3-8F5F-C5A022B28121}" type="presParOf" srcId="{7EB08B6A-1983-4B8A-BF81-99149A580EC3}" destId="{2EA4C9C9-AB72-488D-8B03-FA572D6B1ABC}" srcOrd="1" destOrd="0" presId="urn:microsoft.com/office/officeart/2005/8/layout/radial2"/>
    <dgm:cxn modelId="{D93B5A3D-1D52-4B8C-8844-EB64DB69F6F2}" type="presParOf" srcId="{9D1130A6-5E17-4B21-8C65-009F3B4275AB}" destId="{51CC129A-CEDE-4EA3-B152-B4D9E5680109}" srcOrd="1" destOrd="0" presId="urn:microsoft.com/office/officeart/2005/8/layout/radial2"/>
    <dgm:cxn modelId="{93A7ADDF-DE93-4140-B657-979FC1DE0E15}" type="presParOf" srcId="{9D1130A6-5E17-4B21-8C65-009F3B4275AB}" destId="{450810E1-6D76-48E2-9B97-99E7D58F0B24}" srcOrd="2" destOrd="0" presId="urn:microsoft.com/office/officeart/2005/8/layout/radial2"/>
    <dgm:cxn modelId="{3E4DD0E3-B36C-4303-984D-2E7AB04FD034}" type="presParOf" srcId="{450810E1-6D76-48E2-9B97-99E7D58F0B24}" destId="{B39C5BC5-011D-49BC-A4AD-C934A3FB692A}" srcOrd="0" destOrd="0" presId="urn:microsoft.com/office/officeart/2005/8/layout/radial2"/>
    <dgm:cxn modelId="{8F029963-4B26-4CDC-858D-151F6BD827FE}" type="presParOf" srcId="{450810E1-6D76-48E2-9B97-99E7D58F0B24}" destId="{8F788563-84D5-4ED7-975E-0304827A2DF7}" srcOrd="1" destOrd="0" presId="urn:microsoft.com/office/officeart/2005/8/layout/radial2"/>
    <dgm:cxn modelId="{A2E920E1-4F24-41BB-9FE8-A3C26EF80066}" type="presParOf" srcId="{9D1130A6-5E17-4B21-8C65-009F3B4275AB}" destId="{B39FE4A3-85B2-4536-8449-57702C01C575}" srcOrd="3" destOrd="0" presId="urn:microsoft.com/office/officeart/2005/8/layout/radial2"/>
    <dgm:cxn modelId="{1AF7B19E-CA0F-49D6-9ED6-AEF7794962BD}" type="presParOf" srcId="{9D1130A6-5E17-4B21-8C65-009F3B4275AB}" destId="{AF37D627-FF29-4618-B752-497E2A79654B}" srcOrd="4" destOrd="0" presId="urn:microsoft.com/office/officeart/2005/8/layout/radial2"/>
    <dgm:cxn modelId="{7138F4AE-3EE9-4B28-B2C3-ADF6C28FFF51}" type="presParOf" srcId="{AF37D627-FF29-4618-B752-497E2A79654B}" destId="{2CCF9083-4235-4AE2-BE90-5616A0B71BCF}" srcOrd="0" destOrd="0" presId="urn:microsoft.com/office/officeart/2005/8/layout/radial2"/>
    <dgm:cxn modelId="{8F6B9086-458F-4452-8D6A-4811DFCB2A4C}" type="presParOf" srcId="{AF37D627-FF29-4618-B752-497E2A79654B}" destId="{571B2225-B0D6-4F9D-A208-FEFB5145EA6E}" srcOrd="1" destOrd="0" presId="urn:microsoft.com/office/officeart/2005/8/layout/radial2"/>
    <dgm:cxn modelId="{5EAC937C-5509-4202-94E9-16A0D9B9C93E}" type="presParOf" srcId="{9D1130A6-5E17-4B21-8C65-009F3B4275AB}" destId="{C76FB55B-B47B-4B8A-A58D-EFA0FD6316FC}" srcOrd="5" destOrd="0" presId="urn:microsoft.com/office/officeart/2005/8/layout/radial2"/>
    <dgm:cxn modelId="{0F4D77D5-EF1D-4483-BEBB-192944F3D471}" type="presParOf" srcId="{9D1130A6-5E17-4B21-8C65-009F3B4275AB}" destId="{136C0EDD-0CD5-4CFE-A022-BF764CC79D17}" srcOrd="6" destOrd="0" presId="urn:microsoft.com/office/officeart/2005/8/layout/radial2"/>
    <dgm:cxn modelId="{40F20406-9FF6-4C0E-9B60-C6B4B20ADEBF}" type="presParOf" srcId="{136C0EDD-0CD5-4CFE-A022-BF764CC79D17}" destId="{B1CCBDA0-9BC8-4370-8777-38B5762FE68A}" srcOrd="0" destOrd="0" presId="urn:microsoft.com/office/officeart/2005/8/layout/radial2"/>
    <dgm:cxn modelId="{870EA20B-3474-4D9D-A13C-2406ADA26A6B}" type="presParOf" srcId="{136C0EDD-0CD5-4CFE-A022-BF764CC79D17}" destId="{61787AF5-FD72-427F-A856-6DF443200926}" srcOrd="1" destOrd="0" presId="urn:microsoft.com/office/officeart/2005/8/layout/radial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D81B30-15A3-45BE-8884-D6AB2972D0A2}"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E6F0C5B0-B84A-4BC7-A20E-7D71B386CA92}">
      <dgm:prSet phldrT="[Text]"/>
      <dgm:spPr>
        <a:blipFill rotWithShape="0">
          <a:blip xmlns:r="http://schemas.openxmlformats.org/officeDocument/2006/relationships" r:embed="rId1"/>
          <a:stretch>
            <a:fillRect/>
          </a:stretch>
        </a:blipFill>
        <a:ln>
          <a:solidFill>
            <a:schemeClr val="tx1"/>
          </a:solidFill>
        </a:ln>
      </dgm:spPr>
      <dgm:t>
        <a:bodyPr/>
        <a:lstStyle/>
        <a:p>
          <a:r>
            <a:rPr lang="en-US" dirty="0" smtClean="0"/>
            <a:t>Agriculture</a:t>
          </a:r>
          <a:endParaRPr lang="en-US" dirty="0"/>
        </a:p>
      </dgm:t>
    </dgm:pt>
    <dgm:pt modelId="{A4E6BECF-9294-480B-A437-B285C37D9055}" type="parTrans" cxnId="{5ED0F6D6-28BD-442D-87F5-28D7E76F44C3}">
      <dgm:prSet/>
      <dgm:spPr/>
      <dgm:t>
        <a:bodyPr/>
        <a:lstStyle/>
        <a:p>
          <a:endParaRPr lang="en-US"/>
        </a:p>
      </dgm:t>
    </dgm:pt>
    <dgm:pt modelId="{94694320-492A-4626-B475-933D165E7003}" type="sibTrans" cxnId="{5ED0F6D6-28BD-442D-87F5-28D7E76F44C3}">
      <dgm:prSet/>
      <dgm:spPr/>
      <dgm:t>
        <a:bodyPr/>
        <a:lstStyle/>
        <a:p>
          <a:endParaRPr lang="en-US"/>
        </a:p>
      </dgm:t>
    </dgm:pt>
    <dgm:pt modelId="{EEEA8997-1504-47FF-BC29-B4FBAD1CDC17}">
      <dgm:prSet phldrT="[Text]"/>
      <dgm:spPr>
        <a:ln>
          <a:solidFill>
            <a:schemeClr val="tx1">
              <a:alpha val="90000"/>
            </a:schemeClr>
          </a:solidFill>
        </a:ln>
      </dgm:spPr>
      <dgm:t>
        <a:bodyPr/>
        <a:lstStyle/>
        <a:p>
          <a:r>
            <a:rPr lang="en-US" dirty="0" smtClean="0"/>
            <a:t>Crop varieties</a:t>
          </a:r>
          <a:endParaRPr lang="en-US" dirty="0"/>
        </a:p>
      </dgm:t>
    </dgm:pt>
    <dgm:pt modelId="{671A8207-D486-47B7-AC46-92DEFE75E83E}" type="parTrans" cxnId="{8BE8EEB6-C767-4181-89CC-A9915C79B33E}">
      <dgm:prSet/>
      <dgm:spPr/>
      <dgm:t>
        <a:bodyPr/>
        <a:lstStyle/>
        <a:p>
          <a:endParaRPr lang="en-US"/>
        </a:p>
      </dgm:t>
    </dgm:pt>
    <dgm:pt modelId="{FA8B29DF-191C-4568-9F26-5F60DE6886EE}" type="sibTrans" cxnId="{8BE8EEB6-C767-4181-89CC-A9915C79B33E}">
      <dgm:prSet/>
      <dgm:spPr/>
      <dgm:t>
        <a:bodyPr/>
        <a:lstStyle/>
        <a:p>
          <a:endParaRPr lang="en-US"/>
        </a:p>
      </dgm:t>
    </dgm:pt>
    <dgm:pt modelId="{B6CCAFA2-9BDE-4FE3-8787-B0B93AFBBBA1}">
      <dgm:prSet phldrT="[Text]"/>
      <dgm:spPr>
        <a:ln>
          <a:solidFill>
            <a:schemeClr val="tx1">
              <a:alpha val="90000"/>
            </a:schemeClr>
          </a:solidFill>
        </a:ln>
      </dgm:spPr>
      <dgm:t>
        <a:bodyPr/>
        <a:lstStyle/>
        <a:p>
          <a:r>
            <a:rPr lang="en-US" dirty="0" smtClean="0"/>
            <a:t>Water availability</a:t>
          </a:r>
          <a:endParaRPr lang="en-US" dirty="0"/>
        </a:p>
      </dgm:t>
    </dgm:pt>
    <dgm:pt modelId="{0D374871-F2FC-44AF-AA5F-C51CB2F50A6F}" type="parTrans" cxnId="{1493EFD6-02CD-403C-908D-A2332B33FA6B}">
      <dgm:prSet/>
      <dgm:spPr/>
      <dgm:t>
        <a:bodyPr/>
        <a:lstStyle/>
        <a:p>
          <a:endParaRPr lang="en-US"/>
        </a:p>
      </dgm:t>
    </dgm:pt>
    <dgm:pt modelId="{F4E4FF34-B7AD-4705-A1F4-E85224806E0E}" type="sibTrans" cxnId="{1493EFD6-02CD-403C-908D-A2332B33FA6B}">
      <dgm:prSet/>
      <dgm:spPr/>
      <dgm:t>
        <a:bodyPr/>
        <a:lstStyle/>
        <a:p>
          <a:endParaRPr lang="en-US"/>
        </a:p>
      </dgm:t>
    </dgm:pt>
    <dgm:pt modelId="{579BFE90-7290-457B-A2B4-AE5699FC0FAC}">
      <dgm:prSet phldrT="[Text]"/>
      <dgm:spPr>
        <a:blipFill rotWithShape="0">
          <a:blip xmlns:r="http://schemas.openxmlformats.org/officeDocument/2006/relationships" r:embed="rId2"/>
          <a:stretch>
            <a:fillRect/>
          </a:stretch>
        </a:blipFill>
        <a:ln>
          <a:solidFill>
            <a:schemeClr val="tx1"/>
          </a:solidFill>
        </a:ln>
      </dgm:spPr>
      <dgm:t>
        <a:bodyPr/>
        <a:lstStyle/>
        <a:p>
          <a:r>
            <a:rPr lang="en-US" dirty="0" smtClean="0">
              <a:solidFill>
                <a:schemeClr val="bg1"/>
              </a:solidFill>
            </a:rPr>
            <a:t>Cities </a:t>
          </a:r>
          <a:endParaRPr lang="en-US" dirty="0">
            <a:solidFill>
              <a:schemeClr val="bg1"/>
            </a:solidFill>
          </a:endParaRPr>
        </a:p>
      </dgm:t>
    </dgm:pt>
    <dgm:pt modelId="{861055B1-F6D2-4B48-954F-C037C506F814}" type="parTrans" cxnId="{D4F8F174-C12C-427F-8FC6-4B97C91CAD80}">
      <dgm:prSet/>
      <dgm:spPr/>
      <dgm:t>
        <a:bodyPr/>
        <a:lstStyle/>
        <a:p>
          <a:endParaRPr lang="en-US"/>
        </a:p>
      </dgm:t>
    </dgm:pt>
    <dgm:pt modelId="{6E5062DC-8600-48CA-99E2-5400D17AA9DC}" type="sibTrans" cxnId="{D4F8F174-C12C-427F-8FC6-4B97C91CAD80}">
      <dgm:prSet/>
      <dgm:spPr/>
      <dgm:t>
        <a:bodyPr/>
        <a:lstStyle/>
        <a:p>
          <a:endParaRPr lang="en-US"/>
        </a:p>
      </dgm:t>
    </dgm:pt>
    <dgm:pt modelId="{9751FF75-55EB-4106-B647-57CB244127FD}">
      <dgm:prSet phldrT="[Text]"/>
      <dgm:spPr>
        <a:ln>
          <a:solidFill>
            <a:schemeClr val="tx1">
              <a:alpha val="90000"/>
            </a:schemeClr>
          </a:solidFill>
        </a:ln>
      </dgm:spPr>
      <dgm:t>
        <a:bodyPr/>
        <a:lstStyle/>
        <a:p>
          <a:r>
            <a:rPr lang="en-US" dirty="0" smtClean="0"/>
            <a:t>Drinking water</a:t>
          </a:r>
          <a:endParaRPr lang="en-US" dirty="0"/>
        </a:p>
      </dgm:t>
    </dgm:pt>
    <dgm:pt modelId="{41D0CC55-DD4B-4FD2-AFF1-4B93F5D04172}" type="parTrans" cxnId="{FA5FBB24-F568-48EB-998D-DC5E5298990E}">
      <dgm:prSet/>
      <dgm:spPr/>
      <dgm:t>
        <a:bodyPr/>
        <a:lstStyle/>
        <a:p>
          <a:endParaRPr lang="en-US"/>
        </a:p>
      </dgm:t>
    </dgm:pt>
    <dgm:pt modelId="{9A4968E6-0B01-44BA-9271-09A8AF5CABC6}" type="sibTrans" cxnId="{FA5FBB24-F568-48EB-998D-DC5E5298990E}">
      <dgm:prSet/>
      <dgm:spPr/>
      <dgm:t>
        <a:bodyPr/>
        <a:lstStyle/>
        <a:p>
          <a:endParaRPr lang="en-US"/>
        </a:p>
      </dgm:t>
    </dgm:pt>
    <dgm:pt modelId="{93CC8047-D403-4E28-81FA-EDB27479BD23}">
      <dgm:prSet phldrT="[Text]"/>
      <dgm:spPr>
        <a:ln>
          <a:solidFill>
            <a:schemeClr val="tx1">
              <a:alpha val="90000"/>
            </a:schemeClr>
          </a:solidFill>
        </a:ln>
      </dgm:spPr>
      <dgm:t>
        <a:bodyPr/>
        <a:lstStyle/>
        <a:p>
          <a:r>
            <a:rPr lang="en-US" dirty="0" smtClean="0"/>
            <a:t>Spread of disease</a:t>
          </a:r>
          <a:endParaRPr lang="en-US" dirty="0"/>
        </a:p>
      </dgm:t>
    </dgm:pt>
    <dgm:pt modelId="{2FB6E1B9-D925-451D-80F2-F19D336753D3}" type="parTrans" cxnId="{AFABDB12-7E12-44F3-AA55-5EE60BFC52E8}">
      <dgm:prSet/>
      <dgm:spPr/>
      <dgm:t>
        <a:bodyPr/>
        <a:lstStyle/>
        <a:p>
          <a:endParaRPr lang="en-US"/>
        </a:p>
      </dgm:t>
    </dgm:pt>
    <dgm:pt modelId="{453A2436-EE80-449F-B62F-70048DB127B1}" type="sibTrans" cxnId="{AFABDB12-7E12-44F3-AA55-5EE60BFC52E8}">
      <dgm:prSet/>
      <dgm:spPr/>
      <dgm:t>
        <a:bodyPr/>
        <a:lstStyle/>
        <a:p>
          <a:endParaRPr lang="en-US"/>
        </a:p>
      </dgm:t>
    </dgm:pt>
    <dgm:pt modelId="{66F10863-92C7-48CE-92D1-5E75C2084D1A}">
      <dgm:prSet phldrT="[Text]"/>
      <dgm:spPr>
        <a:ln>
          <a:solidFill>
            <a:schemeClr val="tx1">
              <a:alpha val="90000"/>
            </a:schemeClr>
          </a:solidFill>
        </a:ln>
      </dgm:spPr>
      <dgm:t>
        <a:bodyPr/>
        <a:lstStyle/>
        <a:p>
          <a:r>
            <a:rPr lang="en-US" dirty="0" smtClean="0"/>
            <a:t>Extreme, disruptive, events</a:t>
          </a:r>
          <a:endParaRPr lang="en-US" dirty="0"/>
        </a:p>
      </dgm:t>
    </dgm:pt>
    <dgm:pt modelId="{CE644618-00B6-4E54-AA82-B9E207061FFE}" type="parTrans" cxnId="{80EB3D26-F10B-4125-BAC0-AD0AFDC8645B}">
      <dgm:prSet/>
      <dgm:spPr/>
      <dgm:t>
        <a:bodyPr/>
        <a:lstStyle/>
        <a:p>
          <a:endParaRPr lang="en-US"/>
        </a:p>
      </dgm:t>
    </dgm:pt>
    <dgm:pt modelId="{03DB44D0-BA99-4AC7-937D-703316BC5DD8}" type="sibTrans" cxnId="{80EB3D26-F10B-4125-BAC0-AD0AFDC8645B}">
      <dgm:prSet/>
      <dgm:spPr/>
      <dgm:t>
        <a:bodyPr/>
        <a:lstStyle/>
        <a:p>
          <a:endParaRPr lang="en-US"/>
        </a:p>
      </dgm:t>
    </dgm:pt>
    <dgm:pt modelId="{72109117-3E1D-4D8D-B6A3-010BCD81FBE9}">
      <dgm:prSet phldrT="[Text]"/>
      <dgm:spPr>
        <a:ln>
          <a:solidFill>
            <a:schemeClr val="tx1">
              <a:alpha val="90000"/>
            </a:schemeClr>
          </a:solidFill>
        </a:ln>
      </dgm:spPr>
      <dgm:t>
        <a:bodyPr/>
        <a:lstStyle/>
        <a:p>
          <a:endParaRPr lang="en-US" dirty="0"/>
        </a:p>
      </dgm:t>
    </dgm:pt>
    <dgm:pt modelId="{15420146-CE22-4CC7-9B41-896B44115A44}" type="parTrans" cxnId="{D56D4CDB-3EDB-4167-9D4E-F863BAAC9AA3}">
      <dgm:prSet/>
      <dgm:spPr/>
      <dgm:t>
        <a:bodyPr/>
        <a:lstStyle/>
        <a:p>
          <a:endParaRPr lang="en-US"/>
        </a:p>
      </dgm:t>
    </dgm:pt>
    <dgm:pt modelId="{117F5049-2A7D-4FB2-A6A0-B5A06F8952FD}" type="sibTrans" cxnId="{D56D4CDB-3EDB-4167-9D4E-F863BAAC9AA3}">
      <dgm:prSet/>
      <dgm:spPr/>
      <dgm:t>
        <a:bodyPr/>
        <a:lstStyle/>
        <a:p>
          <a:endParaRPr lang="en-US"/>
        </a:p>
      </dgm:t>
    </dgm:pt>
    <dgm:pt modelId="{12A28984-9BB1-4F07-B85F-DEF47F9E00DE}">
      <dgm:prSet phldrT="[Text]"/>
      <dgm:spPr>
        <a:ln>
          <a:solidFill>
            <a:schemeClr val="tx1">
              <a:alpha val="90000"/>
            </a:schemeClr>
          </a:solidFill>
        </a:ln>
      </dgm:spPr>
      <dgm:t>
        <a:bodyPr/>
        <a:lstStyle/>
        <a:p>
          <a:r>
            <a:rPr lang="en-US" dirty="0" smtClean="0"/>
            <a:t>Energy</a:t>
          </a:r>
          <a:endParaRPr lang="en-US" dirty="0"/>
        </a:p>
      </dgm:t>
    </dgm:pt>
    <dgm:pt modelId="{6F07BA3E-7079-4D51-AE07-1619DF460A3E}" type="parTrans" cxnId="{324AF185-A1F7-4DE4-AE65-B4442B395092}">
      <dgm:prSet/>
      <dgm:spPr/>
      <dgm:t>
        <a:bodyPr/>
        <a:lstStyle/>
        <a:p>
          <a:endParaRPr lang="en-US"/>
        </a:p>
      </dgm:t>
    </dgm:pt>
    <dgm:pt modelId="{5DB8FE9A-9005-4C46-A2AD-60D31944702B}" type="sibTrans" cxnId="{324AF185-A1F7-4DE4-AE65-B4442B395092}">
      <dgm:prSet/>
      <dgm:spPr/>
      <dgm:t>
        <a:bodyPr/>
        <a:lstStyle/>
        <a:p>
          <a:endParaRPr lang="en-US"/>
        </a:p>
      </dgm:t>
    </dgm:pt>
    <dgm:pt modelId="{96A4283B-51AF-4478-A1DE-53766CD13BA0}">
      <dgm:prSet phldrT="[Text]"/>
      <dgm:spPr>
        <a:ln>
          <a:solidFill>
            <a:schemeClr val="tx1">
              <a:alpha val="90000"/>
            </a:schemeClr>
          </a:solidFill>
        </a:ln>
      </dgm:spPr>
      <dgm:t>
        <a:bodyPr/>
        <a:lstStyle/>
        <a:p>
          <a:r>
            <a:rPr lang="en-US" dirty="0" smtClean="0"/>
            <a:t>Industry</a:t>
          </a:r>
          <a:endParaRPr lang="en-US" dirty="0"/>
        </a:p>
      </dgm:t>
    </dgm:pt>
    <dgm:pt modelId="{36464605-909A-4743-817C-B573BD1D2A77}" type="parTrans" cxnId="{18B22BE5-8FB6-4314-8C6E-AFC4408A5FE0}">
      <dgm:prSet/>
      <dgm:spPr/>
      <dgm:t>
        <a:bodyPr/>
        <a:lstStyle/>
        <a:p>
          <a:endParaRPr lang="en-US"/>
        </a:p>
      </dgm:t>
    </dgm:pt>
    <dgm:pt modelId="{C9C4BFEF-6E8A-40B8-BD7C-3326E4D2D3FC}" type="sibTrans" cxnId="{18B22BE5-8FB6-4314-8C6E-AFC4408A5FE0}">
      <dgm:prSet/>
      <dgm:spPr/>
      <dgm:t>
        <a:bodyPr/>
        <a:lstStyle/>
        <a:p>
          <a:endParaRPr lang="en-US"/>
        </a:p>
      </dgm:t>
    </dgm:pt>
    <dgm:pt modelId="{D491FE49-1AAD-405E-B4DF-4A7D2BE2FF12}">
      <dgm:prSet phldrT="[Text]"/>
      <dgm:spPr>
        <a:ln>
          <a:solidFill>
            <a:schemeClr val="tx1">
              <a:alpha val="90000"/>
            </a:schemeClr>
          </a:solidFill>
        </a:ln>
      </dgm:spPr>
      <dgm:t>
        <a:bodyPr/>
        <a:lstStyle/>
        <a:p>
          <a:r>
            <a:rPr lang="en-US" dirty="0" smtClean="0"/>
            <a:t>Food security</a:t>
          </a:r>
          <a:endParaRPr lang="en-US" dirty="0"/>
        </a:p>
      </dgm:t>
    </dgm:pt>
    <dgm:pt modelId="{B6D1C6D7-7E65-4B79-96F0-91226160E30C}" type="parTrans" cxnId="{92FA072F-6AFD-4E30-9F3B-B53570668E0F}">
      <dgm:prSet/>
      <dgm:spPr/>
      <dgm:t>
        <a:bodyPr/>
        <a:lstStyle/>
        <a:p>
          <a:endParaRPr lang="en-US"/>
        </a:p>
      </dgm:t>
    </dgm:pt>
    <dgm:pt modelId="{92C9604B-355A-4720-AC54-BA04D6BC07FE}" type="sibTrans" cxnId="{92FA072F-6AFD-4E30-9F3B-B53570668E0F}">
      <dgm:prSet/>
      <dgm:spPr/>
      <dgm:t>
        <a:bodyPr/>
        <a:lstStyle/>
        <a:p>
          <a:endParaRPr lang="en-US"/>
        </a:p>
      </dgm:t>
    </dgm:pt>
    <dgm:pt modelId="{C31F707C-89B6-48B9-AE08-B6DC751A9073}" type="pres">
      <dgm:prSet presAssocID="{C9D81B30-15A3-45BE-8884-D6AB2972D0A2}" presName="Name0" presStyleCnt="0">
        <dgm:presLayoutVars>
          <dgm:dir/>
          <dgm:animLvl val="lvl"/>
          <dgm:resizeHandles val="exact"/>
        </dgm:presLayoutVars>
      </dgm:prSet>
      <dgm:spPr/>
      <dgm:t>
        <a:bodyPr/>
        <a:lstStyle/>
        <a:p>
          <a:endParaRPr lang="en-US"/>
        </a:p>
      </dgm:t>
    </dgm:pt>
    <dgm:pt modelId="{0C33908A-38C9-4CB5-94BE-25FEF506D533}" type="pres">
      <dgm:prSet presAssocID="{E6F0C5B0-B84A-4BC7-A20E-7D71B386CA92}" presName="composite" presStyleCnt="0"/>
      <dgm:spPr/>
    </dgm:pt>
    <dgm:pt modelId="{090F1142-5228-46F3-B5C0-BA80E80F3A47}" type="pres">
      <dgm:prSet presAssocID="{E6F0C5B0-B84A-4BC7-A20E-7D71B386CA92}" presName="parTx" presStyleLbl="alignNode1" presStyleIdx="0" presStyleCnt="2">
        <dgm:presLayoutVars>
          <dgm:chMax val="0"/>
          <dgm:chPref val="0"/>
          <dgm:bulletEnabled val="1"/>
        </dgm:presLayoutVars>
      </dgm:prSet>
      <dgm:spPr/>
      <dgm:t>
        <a:bodyPr/>
        <a:lstStyle/>
        <a:p>
          <a:endParaRPr lang="en-US"/>
        </a:p>
      </dgm:t>
    </dgm:pt>
    <dgm:pt modelId="{BB35B360-E710-40A1-9240-F59D2AB0DD2B}" type="pres">
      <dgm:prSet presAssocID="{E6F0C5B0-B84A-4BC7-A20E-7D71B386CA92}" presName="desTx" presStyleLbl="alignAccFollowNode1" presStyleIdx="0" presStyleCnt="2" custLinFactNeighborX="-1894" custLinFactNeighborY="2445">
        <dgm:presLayoutVars>
          <dgm:bulletEnabled val="1"/>
        </dgm:presLayoutVars>
      </dgm:prSet>
      <dgm:spPr/>
      <dgm:t>
        <a:bodyPr/>
        <a:lstStyle/>
        <a:p>
          <a:endParaRPr lang="en-US"/>
        </a:p>
      </dgm:t>
    </dgm:pt>
    <dgm:pt modelId="{4C081AA5-F30B-424D-9F33-4AFCEC9B2B2B}" type="pres">
      <dgm:prSet presAssocID="{94694320-492A-4626-B475-933D165E7003}" presName="space" presStyleCnt="0"/>
      <dgm:spPr/>
    </dgm:pt>
    <dgm:pt modelId="{E0FCA28E-7649-4FAA-86EB-0BC50DF9BFE2}" type="pres">
      <dgm:prSet presAssocID="{579BFE90-7290-457B-A2B4-AE5699FC0FAC}" presName="composite" presStyleCnt="0"/>
      <dgm:spPr/>
    </dgm:pt>
    <dgm:pt modelId="{2AFC953A-0E04-4B94-B8AB-86DA41C78671}" type="pres">
      <dgm:prSet presAssocID="{579BFE90-7290-457B-A2B4-AE5699FC0FAC}" presName="parTx" presStyleLbl="alignNode1" presStyleIdx="1" presStyleCnt="2">
        <dgm:presLayoutVars>
          <dgm:chMax val="0"/>
          <dgm:chPref val="0"/>
          <dgm:bulletEnabled val="1"/>
        </dgm:presLayoutVars>
      </dgm:prSet>
      <dgm:spPr/>
      <dgm:t>
        <a:bodyPr/>
        <a:lstStyle/>
        <a:p>
          <a:endParaRPr lang="en-US"/>
        </a:p>
      </dgm:t>
    </dgm:pt>
    <dgm:pt modelId="{A9CB01A3-4B15-4ED0-A19D-850D1CAF0896}" type="pres">
      <dgm:prSet presAssocID="{579BFE90-7290-457B-A2B4-AE5699FC0FAC}" presName="desTx" presStyleLbl="alignAccFollowNode1" presStyleIdx="1" presStyleCnt="2" custLinFactNeighborX="6170" custLinFactNeighborY="2445">
        <dgm:presLayoutVars>
          <dgm:bulletEnabled val="1"/>
        </dgm:presLayoutVars>
      </dgm:prSet>
      <dgm:spPr/>
      <dgm:t>
        <a:bodyPr/>
        <a:lstStyle/>
        <a:p>
          <a:endParaRPr lang="en-US"/>
        </a:p>
      </dgm:t>
    </dgm:pt>
  </dgm:ptLst>
  <dgm:cxnLst>
    <dgm:cxn modelId="{159B5EC7-80DC-46E9-82E1-65944287406D}" type="presOf" srcId="{B6CCAFA2-9BDE-4FE3-8787-B0B93AFBBBA1}" destId="{BB35B360-E710-40A1-9240-F59D2AB0DD2B}" srcOrd="0" destOrd="1" presId="urn:microsoft.com/office/officeart/2005/8/layout/hList1"/>
    <dgm:cxn modelId="{324AF185-A1F7-4DE4-AE65-B4442B395092}" srcId="{579BFE90-7290-457B-A2B4-AE5699FC0FAC}" destId="{12A28984-9BB1-4F07-B85F-DEF47F9E00DE}" srcOrd="1" destOrd="0" parTransId="{6F07BA3E-7079-4D51-AE07-1619DF460A3E}" sibTransId="{5DB8FE9A-9005-4C46-A2AD-60D31944702B}"/>
    <dgm:cxn modelId="{52069FE6-FD30-49B3-B727-FB46DA2BE8E4}" type="presOf" srcId="{72109117-3E1D-4D8D-B6A3-010BCD81FBE9}" destId="{BB35B360-E710-40A1-9240-F59D2AB0DD2B}" srcOrd="0" destOrd="3" presId="urn:microsoft.com/office/officeart/2005/8/layout/hList1"/>
    <dgm:cxn modelId="{3FB2F995-9E22-4A94-9A0E-D6F93745B8BB}" type="presOf" srcId="{96A4283B-51AF-4478-A1DE-53766CD13BA0}" destId="{A9CB01A3-4B15-4ED0-A19D-850D1CAF0896}" srcOrd="0" destOrd="2" presId="urn:microsoft.com/office/officeart/2005/8/layout/hList1"/>
    <dgm:cxn modelId="{7B54C5AD-FC80-42A2-892A-52A98D95DE33}" type="presOf" srcId="{E6F0C5B0-B84A-4BC7-A20E-7D71B386CA92}" destId="{090F1142-5228-46F3-B5C0-BA80E80F3A47}" srcOrd="0" destOrd="0" presId="urn:microsoft.com/office/officeart/2005/8/layout/hList1"/>
    <dgm:cxn modelId="{5ED0F6D6-28BD-442D-87F5-28D7E76F44C3}" srcId="{C9D81B30-15A3-45BE-8884-D6AB2972D0A2}" destId="{E6F0C5B0-B84A-4BC7-A20E-7D71B386CA92}" srcOrd="0" destOrd="0" parTransId="{A4E6BECF-9294-480B-A437-B285C37D9055}" sibTransId="{94694320-492A-4626-B475-933D165E7003}"/>
    <dgm:cxn modelId="{AFABDB12-7E12-44F3-AA55-5EE60BFC52E8}" srcId="{579BFE90-7290-457B-A2B4-AE5699FC0FAC}" destId="{93CC8047-D403-4E28-81FA-EDB27479BD23}" srcOrd="4" destOrd="0" parTransId="{2FB6E1B9-D925-451D-80F2-F19D336753D3}" sibTransId="{453A2436-EE80-449F-B62F-70048DB127B1}"/>
    <dgm:cxn modelId="{D4F8F174-C12C-427F-8FC6-4B97C91CAD80}" srcId="{C9D81B30-15A3-45BE-8884-D6AB2972D0A2}" destId="{579BFE90-7290-457B-A2B4-AE5699FC0FAC}" srcOrd="1" destOrd="0" parTransId="{861055B1-F6D2-4B48-954F-C037C506F814}" sibTransId="{6E5062DC-8600-48CA-99E2-5400D17AA9DC}"/>
    <dgm:cxn modelId="{302B910B-E991-4977-A05F-2AAB01E80328}" type="presOf" srcId="{12A28984-9BB1-4F07-B85F-DEF47F9E00DE}" destId="{A9CB01A3-4B15-4ED0-A19D-850D1CAF0896}" srcOrd="0" destOrd="1" presId="urn:microsoft.com/office/officeart/2005/8/layout/hList1"/>
    <dgm:cxn modelId="{B350F9EA-8FED-460F-9AE0-D7A21F4E9087}" type="presOf" srcId="{D491FE49-1AAD-405E-B4DF-4A7D2BE2FF12}" destId="{A9CB01A3-4B15-4ED0-A19D-850D1CAF0896}" srcOrd="0" destOrd="3" presId="urn:microsoft.com/office/officeart/2005/8/layout/hList1"/>
    <dgm:cxn modelId="{EB4A1A29-7F7A-481F-86FC-8F23DCFD0AD7}" type="presOf" srcId="{EEEA8997-1504-47FF-BC29-B4FBAD1CDC17}" destId="{BB35B360-E710-40A1-9240-F59D2AB0DD2B}" srcOrd="0" destOrd="0" presId="urn:microsoft.com/office/officeart/2005/8/layout/hList1"/>
    <dgm:cxn modelId="{92FA072F-6AFD-4E30-9F3B-B53570668E0F}" srcId="{579BFE90-7290-457B-A2B4-AE5699FC0FAC}" destId="{D491FE49-1AAD-405E-B4DF-4A7D2BE2FF12}" srcOrd="3" destOrd="0" parTransId="{B6D1C6D7-7E65-4B79-96F0-91226160E30C}" sibTransId="{92C9604B-355A-4720-AC54-BA04D6BC07FE}"/>
    <dgm:cxn modelId="{8BE8EEB6-C767-4181-89CC-A9915C79B33E}" srcId="{E6F0C5B0-B84A-4BC7-A20E-7D71B386CA92}" destId="{EEEA8997-1504-47FF-BC29-B4FBAD1CDC17}" srcOrd="0" destOrd="0" parTransId="{671A8207-D486-47B7-AC46-92DEFE75E83E}" sibTransId="{FA8B29DF-191C-4568-9F26-5F60DE6886EE}"/>
    <dgm:cxn modelId="{18B22BE5-8FB6-4314-8C6E-AFC4408A5FE0}" srcId="{579BFE90-7290-457B-A2B4-AE5699FC0FAC}" destId="{96A4283B-51AF-4478-A1DE-53766CD13BA0}" srcOrd="2" destOrd="0" parTransId="{36464605-909A-4743-817C-B573BD1D2A77}" sibTransId="{C9C4BFEF-6E8A-40B8-BD7C-3326E4D2D3FC}"/>
    <dgm:cxn modelId="{4F5F6BCD-9EAC-42E7-A7DC-99A2F0D499AD}" type="presOf" srcId="{66F10863-92C7-48CE-92D1-5E75C2084D1A}" destId="{BB35B360-E710-40A1-9240-F59D2AB0DD2B}" srcOrd="0" destOrd="2" presId="urn:microsoft.com/office/officeart/2005/8/layout/hList1"/>
    <dgm:cxn modelId="{FA5FBB24-F568-48EB-998D-DC5E5298990E}" srcId="{579BFE90-7290-457B-A2B4-AE5699FC0FAC}" destId="{9751FF75-55EB-4106-B647-57CB244127FD}" srcOrd="0" destOrd="0" parTransId="{41D0CC55-DD4B-4FD2-AFF1-4B93F5D04172}" sibTransId="{9A4968E6-0B01-44BA-9271-09A8AF5CABC6}"/>
    <dgm:cxn modelId="{9F648AD7-F847-485D-9D3C-277A80CCF8DC}" type="presOf" srcId="{9751FF75-55EB-4106-B647-57CB244127FD}" destId="{A9CB01A3-4B15-4ED0-A19D-850D1CAF0896}" srcOrd="0" destOrd="0" presId="urn:microsoft.com/office/officeart/2005/8/layout/hList1"/>
    <dgm:cxn modelId="{1493EFD6-02CD-403C-908D-A2332B33FA6B}" srcId="{E6F0C5B0-B84A-4BC7-A20E-7D71B386CA92}" destId="{B6CCAFA2-9BDE-4FE3-8787-B0B93AFBBBA1}" srcOrd="1" destOrd="0" parTransId="{0D374871-F2FC-44AF-AA5F-C51CB2F50A6F}" sibTransId="{F4E4FF34-B7AD-4705-A1F4-E85224806E0E}"/>
    <dgm:cxn modelId="{D56D4CDB-3EDB-4167-9D4E-F863BAAC9AA3}" srcId="{E6F0C5B0-B84A-4BC7-A20E-7D71B386CA92}" destId="{72109117-3E1D-4D8D-B6A3-010BCD81FBE9}" srcOrd="3" destOrd="0" parTransId="{15420146-CE22-4CC7-9B41-896B44115A44}" sibTransId="{117F5049-2A7D-4FB2-A6A0-B5A06F8952FD}"/>
    <dgm:cxn modelId="{4770EB46-77B6-445F-A10A-0A4C1146CD0A}" type="presOf" srcId="{579BFE90-7290-457B-A2B4-AE5699FC0FAC}" destId="{2AFC953A-0E04-4B94-B8AB-86DA41C78671}" srcOrd="0" destOrd="0" presId="urn:microsoft.com/office/officeart/2005/8/layout/hList1"/>
    <dgm:cxn modelId="{B163F72F-C274-4D6E-B168-321F134FB613}" type="presOf" srcId="{C9D81B30-15A3-45BE-8884-D6AB2972D0A2}" destId="{C31F707C-89B6-48B9-AE08-B6DC751A9073}" srcOrd="0" destOrd="0" presId="urn:microsoft.com/office/officeart/2005/8/layout/hList1"/>
    <dgm:cxn modelId="{80EB3D26-F10B-4125-BAC0-AD0AFDC8645B}" srcId="{E6F0C5B0-B84A-4BC7-A20E-7D71B386CA92}" destId="{66F10863-92C7-48CE-92D1-5E75C2084D1A}" srcOrd="2" destOrd="0" parTransId="{CE644618-00B6-4E54-AA82-B9E207061FFE}" sibTransId="{03DB44D0-BA99-4AC7-937D-703316BC5DD8}"/>
    <dgm:cxn modelId="{86CE355E-58DC-41D8-ACDC-BD80BCE4989D}" type="presOf" srcId="{93CC8047-D403-4E28-81FA-EDB27479BD23}" destId="{A9CB01A3-4B15-4ED0-A19D-850D1CAF0896}" srcOrd="0" destOrd="4" presId="urn:microsoft.com/office/officeart/2005/8/layout/hList1"/>
    <dgm:cxn modelId="{DC869277-F1ED-4E8B-BB09-EE9C47BBFCBE}" type="presParOf" srcId="{C31F707C-89B6-48B9-AE08-B6DC751A9073}" destId="{0C33908A-38C9-4CB5-94BE-25FEF506D533}" srcOrd="0" destOrd="0" presId="urn:microsoft.com/office/officeart/2005/8/layout/hList1"/>
    <dgm:cxn modelId="{8938B377-F5E3-4CC7-A430-FA6C9DF08465}" type="presParOf" srcId="{0C33908A-38C9-4CB5-94BE-25FEF506D533}" destId="{090F1142-5228-46F3-B5C0-BA80E80F3A47}" srcOrd="0" destOrd="0" presId="urn:microsoft.com/office/officeart/2005/8/layout/hList1"/>
    <dgm:cxn modelId="{DC23D55D-452E-492E-9FED-666C7B451467}" type="presParOf" srcId="{0C33908A-38C9-4CB5-94BE-25FEF506D533}" destId="{BB35B360-E710-40A1-9240-F59D2AB0DD2B}" srcOrd="1" destOrd="0" presId="urn:microsoft.com/office/officeart/2005/8/layout/hList1"/>
    <dgm:cxn modelId="{4055FA79-86CC-4F64-A61C-265378D223E1}" type="presParOf" srcId="{C31F707C-89B6-48B9-AE08-B6DC751A9073}" destId="{4C081AA5-F30B-424D-9F33-4AFCEC9B2B2B}" srcOrd="1" destOrd="0" presId="urn:microsoft.com/office/officeart/2005/8/layout/hList1"/>
    <dgm:cxn modelId="{D33D054F-C0BC-434A-9DBF-C566CABCB7E9}" type="presParOf" srcId="{C31F707C-89B6-48B9-AE08-B6DC751A9073}" destId="{E0FCA28E-7649-4FAA-86EB-0BC50DF9BFE2}" srcOrd="2" destOrd="0" presId="urn:microsoft.com/office/officeart/2005/8/layout/hList1"/>
    <dgm:cxn modelId="{5284DD74-2133-48CC-8D67-64F2F5DC6B6E}" type="presParOf" srcId="{E0FCA28E-7649-4FAA-86EB-0BC50DF9BFE2}" destId="{2AFC953A-0E04-4B94-B8AB-86DA41C78671}" srcOrd="0" destOrd="0" presId="urn:microsoft.com/office/officeart/2005/8/layout/hList1"/>
    <dgm:cxn modelId="{BE9F9E18-55A4-4B7A-9EAC-DFEA6E9E3D8B}" type="presParOf" srcId="{E0FCA28E-7649-4FAA-86EB-0BC50DF9BFE2}" destId="{A9CB01A3-4B15-4ED0-A19D-850D1CAF0896}" srcOrd="1" destOrd="0" presId="urn:microsoft.com/office/officeart/2005/8/layout/hList1"/>
  </dgm:cxnLst>
  <dgm:bg>
    <a:solidFill>
      <a:schemeClr val="bg1"/>
    </a:solid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910D0E9-6754-4CD0-9627-FC6B19D7097D}" type="doc">
      <dgm:prSet loTypeId="urn:microsoft.com/office/officeart/2005/8/layout/radial2" loCatId="relationship" qsTypeId="urn:microsoft.com/office/officeart/2005/8/quickstyle/simple4" qsCatId="simple" csTypeId="urn:microsoft.com/office/officeart/2005/8/colors/accent1_2" csCatId="accent1" phldr="1"/>
      <dgm:spPr/>
      <dgm:t>
        <a:bodyPr/>
        <a:lstStyle/>
        <a:p>
          <a:endParaRPr lang="en-US"/>
        </a:p>
      </dgm:t>
    </dgm:pt>
    <dgm:pt modelId="{5E30150F-94EC-462D-9CA4-DEFD247A154D}">
      <dgm:prSet phldrT="[Text]"/>
      <dgm:spPr/>
      <dgm:t>
        <a:bodyPr/>
        <a:lstStyle/>
        <a:p>
          <a:r>
            <a:rPr lang="en-US" dirty="0" smtClean="0"/>
            <a:t>Avoid Degradation</a:t>
          </a:r>
          <a:endParaRPr lang="en-US" dirty="0"/>
        </a:p>
      </dgm:t>
    </dgm:pt>
    <dgm:pt modelId="{DB619E3A-1E5F-4197-A584-B6B77584C768}" type="parTrans" cxnId="{E12BF5AF-149A-4728-89E7-AB29A08E6679}">
      <dgm:prSet/>
      <dgm:spPr/>
      <dgm:t>
        <a:bodyPr/>
        <a:lstStyle/>
        <a:p>
          <a:endParaRPr lang="en-US"/>
        </a:p>
      </dgm:t>
    </dgm:pt>
    <dgm:pt modelId="{D26E469D-5D63-4136-ADCA-79764657A31A}" type="sibTrans" cxnId="{E12BF5AF-149A-4728-89E7-AB29A08E6679}">
      <dgm:prSet/>
      <dgm:spPr/>
      <dgm:t>
        <a:bodyPr/>
        <a:lstStyle/>
        <a:p>
          <a:endParaRPr lang="en-US"/>
        </a:p>
      </dgm:t>
    </dgm:pt>
    <dgm:pt modelId="{8E82E17F-DBD1-45BA-A2B1-4F6B2B4BCAE6}">
      <dgm:prSet phldrT="[Text]"/>
      <dgm:spPr/>
      <dgm:t>
        <a:bodyPr/>
        <a:lstStyle/>
        <a:p>
          <a:r>
            <a:rPr lang="en-US" dirty="0" smtClean="0"/>
            <a:t>Restore  Lost Services</a:t>
          </a:r>
          <a:endParaRPr lang="en-US" dirty="0"/>
        </a:p>
      </dgm:t>
    </dgm:pt>
    <dgm:pt modelId="{D8494B47-7A50-46F7-AC41-088C33ADDB67}" type="parTrans" cxnId="{F78221B1-37E1-44EC-A9B3-67C1CB8A9D64}">
      <dgm:prSet/>
      <dgm:spPr/>
      <dgm:t>
        <a:bodyPr/>
        <a:lstStyle/>
        <a:p>
          <a:endParaRPr lang="en-US"/>
        </a:p>
      </dgm:t>
    </dgm:pt>
    <dgm:pt modelId="{67FBB342-5ADB-4FE4-A0E1-37CCA33020F5}" type="sibTrans" cxnId="{F78221B1-37E1-44EC-A9B3-67C1CB8A9D64}">
      <dgm:prSet/>
      <dgm:spPr/>
      <dgm:t>
        <a:bodyPr/>
        <a:lstStyle/>
        <a:p>
          <a:endParaRPr lang="en-US"/>
        </a:p>
      </dgm:t>
    </dgm:pt>
    <dgm:pt modelId="{009E1A04-7B48-4113-B8B5-A695DF8D8394}">
      <dgm:prSet phldrT="[Text]"/>
      <dgm:spPr/>
      <dgm:t>
        <a:bodyPr/>
        <a:lstStyle/>
        <a:p>
          <a:r>
            <a:rPr lang="en-US" dirty="0" smtClean="0"/>
            <a:t>Integrate Ecosystems into Planning </a:t>
          </a:r>
          <a:endParaRPr lang="en-US" dirty="0"/>
        </a:p>
      </dgm:t>
    </dgm:pt>
    <dgm:pt modelId="{FD7D895B-4C25-48B2-99B1-B58902EA2935}" type="parTrans" cxnId="{040B0CBC-29ED-42E5-BFC1-D979A861787E}">
      <dgm:prSet/>
      <dgm:spPr/>
      <dgm:t>
        <a:bodyPr/>
        <a:lstStyle/>
        <a:p>
          <a:endParaRPr lang="en-US"/>
        </a:p>
      </dgm:t>
    </dgm:pt>
    <dgm:pt modelId="{C150E4C9-B891-4F08-82A4-F085FD934CCE}" type="sibTrans" cxnId="{040B0CBC-29ED-42E5-BFC1-D979A861787E}">
      <dgm:prSet/>
      <dgm:spPr/>
      <dgm:t>
        <a:bodyPr/>
        <a:lstStyle/>
        <a:p>
          <a:endParaRPr lang="en-US"/>
        </a:p>
      </dgm:t>
    </dgm:pt>
    <dgm:pt modelId="{BD881A57-E6F9-4D67-84C8-CD32E3C7D9D3}" type="pres">
      <dgm:prSet presAssocID="{7910D0E9-6754-4CD0-9627-FC6B19D7097D}" presName="composite" presStyleCnt="0">
        <dgm:presLayoutVars>
          <dgm:chMax val="5"/>
          <dgm:dir/>
          <dgm:animLvl val="ctr"/>
          <dgm:resizeHandles val="exact"/>
        </dgm:presLayoutVars>
      </dgm:prSet>
      <dgm:spPr/>
      <dgm:t>
        <a:bodyPr/>
        <a:lstStyle/>
        <a:p>
          <a:endParaRPr lang="en-US"/>
        </a:p>
      </dgm:t>
    </dgm:pt>
    <dgm:pt modelId="{9D1130A6-5E17-4B21-8C65-009F3B4275AB}" type="pres">
      <dgm:prSet presAssocID="{7910D0E9-6754-4CD0-9627-FC6B19D7097D}" presName="cycle" presStyleCnt="0"/>
      <dgm:spPr/>
    </dgm:pt>
    <dgm:pt modelId="{7EB08B6A-1983-4B8A-BF81-99149A580EC3}" type="pres">
      <dgm:prSet presAssocID="{7910D0E9-6754-4CD0-9627-FC6B19D7097D}" presName="centerShape" presStyleCnt="0"/>
      <dgm:spPr/>
    </dgm:pt>
    <dgm:pt modelId="{E426FB64-EF85-4FF3-973C-4C2CEED91D87}" type="pres">
      <dgm:prSet presAssocID="{7910D0E9-6754-4CD0-9627-FC6B19D7097D}" presName="connSite" presStyleLbl="node1" presStyleIdx="0" presStyleCnt="4"/>
      <dgm:spPr/>
    </dgm:pt>
    <dgm:pt modelId="{2EA4C9C9-AB72-488D-8B03-FA572D6B1ABC}" type="pres">
      <dgm:prSet presAssocID="{7910D0E9-6754-4CD0-9627-FC6B19D7097D}" presName="visible" presStyleLbl="node1" presStyleIdx="0" presStyleCnt="4"/>
      <dgm:spPr>
        <a:blipFill rotWithShape="0">
          <a:blip xmlns:r="http://schemas.openxmlformats.org/officeDocument/2006/relationships" r:embed="rId1"/>
          <a:stretch>
            <a:fillRect/>
          </a:stretch>
        </a:blipFill>
      </dgm:spPr>
      <dgm:t>
        <a:bodyPr/>
        <a:lstStyle/>
        <a:p>
          <a:endParaRPr lang="en-US"/>
        </a:p>
      </dgm:t>
    </dgm:pt>
    <dgm:pt modelId="{51CC129A-CEDE-4EA3-B152-B4D9E5680109}" type="pres">
      <dgm:prSet presAssocID="{DB619E3A-1E5F-4197-A584-B6B77584C768}" presName="Name25" presStyleLbl="parChTrans1D1" presStyleIdx="0" presStyleCnt="3"/>
      <dgm:spPr/>
      <dgm:t>
        <a:bodyPr/>
        <a:lstStyle/>
        <a:p>
          <a:endParaRPr lang="en-US"/>
        </a:p>
      </dgm:t>
    </dgm:pt>
    <dgm:pt modelId="{450810E1-6D76-48E2-9B97-99E7D58F0B24}" type="pres">
      <dgm:prSet presAssocID="{5E30150F-94EC-462D-9CA4-DEFD247A154D}" presName="node" presStyleCnt="0"/>
      <dgm:spPr/>
    </dgm:pt>
    <dgm:pt modelId="{B39C5BC5-011D-49BC-A4AD-C934A3FB692A}" type="pres">
      <dgm:prSet presAssocID="{5E30150F-94EC-462D-9CA4-DEFD247A154D}" presName="parentNode" presStyleLbl="node1" presStyleIdx="1" presStyleCnt="4">
        <dgm:presLayoutVars>
          <dgm:chMax val="1"/>
          <dgm:bulletEnabled val="1"/>
        </dgm:presLayoutVars>
      </dgm:prSet>
      <dgm:spPr/>
      <dgm:t>
        <a:bodyPr/>
        <a:lstStyle/>
        <a:p>
          <a:endParaRPr lang="en-US"/>
        </a:p>
      </dgm:t>
    </dgm:pt>
    <dgm:pt modelId="{8F788563-84D5-4ED7-975E-0304827A2DF7}" type="pres">
      <dgm:prSet presAssocID="{5E30150F-94EC-462D-9CA4-DEFD247A154D}" presName="childNode" presStyleLbl="revTx" presStyleIdx="0" presStyleCnt="0">
        <dgm:presLayoutVars>
          <dgm:bulletEnabled val="1"/>
        </dgm:presLayoutVars>
      </dgm:prSet>
      <dgm:spPr/>
      <dgm:t>
        <a:bodyPr/>
        <a:lstStyle/>
        <a:p>
          <a:endParaRPr lang="en-US"/>
        </a:p>
      </dgm:t>
    </dgm:pt>
    <dgm:pt modelId="{B39FE4A3-85B2-4536-8449-57702C01C575}" type="pres">
      <dgm:prSet presAssocID="{D8494B47-7A50-46F7-AC41-088C33ADDB67}" presName="Name25" presStyleLbl="parChTrans1D1" presStyleIdx="1" presStyleCnt="3"/>
      <dgm:spPr/>
      <dgm:t>
        <a:bodyPr/>
        <a:lstStyle/>
        <a:p>
          <a:endParaRPr lang="en-US"/>
        </a:p>
      </dgm:t>
    </dgm:pt>
    <dgm:pt modelId="{AF37D627-FF29-4618-B752-497E2A79654B}" type="pres">
      <dgm:prSet presAssocID="{8E82E17F-DBD1-45BA-A2B1-4F6B2B4BCAE6}" presName="node" presStyleCnt="0"/>
      <dgm:spPr/>
    </dgm:pt>
    <dgm:pt modelId="{2CCF9083-4235-4AE2-BE90-5616A0B71BCF}" type="pres">
      <dgm:prSet presAssocID="{8E82E17F-DBD1-45BA-A2B1-4F6B2B4BCAE6}" presName="parentNode" presStyleLbl="node1" presStyleIdx="2" presStyleCnt="4">
        <dgm:presLayoutVars>
          <dgm:chMax val="1"/>
          <dgm:bulletEnabled val="1"/>
        </dgm:presLayoutVars>
      </dgm:prSet>
      <dgm:spPr/>
      <dgm:t>
        <a:bodyPr/>
        <a:lstStyle/>
        <a:p>
          <a:endParaRPr lang="en-US"/>
        </a:p>
      </dgm:t>
    </dgm:pt>
    <dgm:pt modelId="{571B2225-B0D6-4F9D-A208-FEFB5145EA6E}" type="pres">
      <dgm:prSet presAssocID="{8E82E17F-DBD1-45BA-A2B1-4F6B2B4BCAE6}" presName="childNode" presStyleLbl="revTx" presStyleIdx="0" presStyleCnt="0">
        <dgm:presLayoutVars>
          <dgm:bulletEnabled val="1"/>
        </dgm:presLayoutVars>
      </dgm:prSet>
      <dgm:spPr/>
      <dgm:t>
        <a:bodyPr/>
        <a:lstStyle/>
        <a:p>
          <a:endParaRPr lang="en-US"/>
        </a:p>
      </dgm:t>
    </dgm:pt>
    <dgm:pt modelId="{C76FB55B-B47B-4B8A-A58D-EFA0FD6316FC}" type="pres">
      <dgm:prSet presAssocID="{FD7D895B-4C25-48B2-99B1-B58902EA2935}" presName="Name25" presStyleLbl="parChTrans1D1" presStyleIdx="2" presStyleCnt="3"/>
      <dgm:spPr/>
      <dgm:t>
        <a:bodyPr/>
        <a:lstStyle/>
        <a:p>
          <a:endParaRPr lang="en-US"/>
        </a:p>
      </dgm:t>
    </dgm:pt>
    <dgm:pt modelId="{136C0EDD-0CD5-4CFE-A022-BF764CC79D17}" type="pres">
      <dgm:prSet presAssocID="{009E1A04-7B48-4113-B8B5-A695DF8D8394}" presName="node" presStyleCnt="0"/>
      <dgm:spPr/>
    </dgm:pt>
    <dgm:pt modelId="{B1CCBDA0-9BC8-4370-8777-38B5762FE68A}" type="pres">
      <dgm:prSet presAssocID="{009E1A04-7B48-4113-B8B5-A695DF8D8394}" presName="parentNode" presStyleLbl="node1" presStyleIdx="3" presStyleCnt="4">
        <dgm:presLayoutVars>
          <dgm:chMax val="1"/>
          <dgm:bulletEnabled val="1"/>
        </dgm:presLayoutVars>
      </dgm:prSet>
      <dgm:spPr/>
      <dgm:t>
        <a:bodyPr/>
        <a:lstStyle/>
        <a:p>
          <a:endParaRPr lang="en-US"/>
        </a:p>
      </dgm:t>
    </dgm:pt>
    <dgm:pt modelId="{61787AF5-FD72-427F-A856-6DF443200926}" type="pres">
      <dgm:prSet presAssocID="{009E1A04-7B48-4113-B8B5-A695DF8D8394}" presName="childNode" presStyleLbl="revTx" presStyleIdx="0" presStyleCnt="0">
        <dgm:presLayoutVars>
          <dgm:bulletEnabled val="1"/>
        </dgm:presLayoutVars>
      </dgm:prSet>
      <dgm:spPr/>
      <dgm:t>
        <a:bodyPr/>
        <a:lstStyle/>
        <a:p>
          <a:endParaRPr lang="en-US"/>
        </a:p>
      </dgm:t>
    </dgm:pt>
  </dgm:ptLst>
  <dgm:cxnLst>
    <dgm:cxn modelId="{6C72FBA1-17EE-4843-AC20-BAE82572EDB1}" type="presOf" srcId="{D8494B47-7A50-46F7-AC41-088C33ADDB67}" destId="{B39FE4A3-85B2-4536-8449-57702C01C575}" srcOrd="0" destOrd="0" presId="urn:microsoft.com/office/officeart/2005/8/layout/radial2"/>
    <dgm:cxn modelId="{417F3B6A-D269-4A2B-BE81-1BAB59747D39}" type="presOf" srcId="{DB619E3A-1E5F-4197-A584-B6B77584C768}" destId="{51CC129A-CEDE-4EA3-B152-B4D9E5680109}" srcOrd="0" destOrd="0" presId="urn:microsoft.com/office/officeart/2005/8/layout/radial2"/>
    <dgm:cxn modelId="{4D7FCB40-CB6E-4414-A81A-3A96FDB87C0C}" type="presOf" srcId="{8E82E17F-DBD1-45BA-A2B1-4F6B2B4BCAE6}" destId="{2CCF9083-4235-4AE2-BE90-5616A0B71BCF}" srcOrd="0" destOrd="0" presId="urn:microsoft.com/office/officeart/2005/8/layout/radial2"/>
    <dgm:cxn modelId="{E12BF5AF-149A-4728-89E7-AB29A08E6679}" srcId="{7910D0E9-6754-4CD0-9627-FC6B19D7097D}" destId="{5E30150F-94EC-462D-9CA4-DEFD247A154D}" srcOrd="0" destOrd="0" parTransId="{DB619E3A-1E5F-4197-A584-B6B77584C768}" sibTransId="{D26E469D-5D63-4136-ADCA-79764657A31A}"/>
    <dgm:cxn modelId="{D7B18BF9-28A3-4129-94B5-0754FF18AF5B}" type="presOf" srcId="{FD7D895B-4C25-48B2-99B1-B58902EA2935}" destId="{C76FB55B-B47B-4B8A-A58D-EFA0FD6316FC}" srcOrd="0" destOrd="0" presId="urn:microsoft.com/office/officeart/2005/8/layout/radial2"/>
    <dgm:cxn modelId="{040B0CBC-29ED-42E5-BFC1-D979A861787E}" srcId="{7910D0E9-6754-4CD0-9627-FC6B19D7097D}" destId="{009E1A04-7B48-4113-B8B5-A695DF8D8394}" srcOrd="2" destOrd="0" parTransId="{FD7D895B-4C25-48B2-99B1-B58902EA2935}" sibTransId="{C150E4C9-B891-4F08-82A4-F085FD934CCE}"/>
    <dgm:cxn modelId="{EA855BA4-2BF7-4B70-9D61-066F4CBAA772}" type="presOf" srcId="{5E30150F-94EC-462D-9CA4-DEFD247A154D}" destId="{B39C5BC5-011D-49BC-A4AD-C934A3FB692A}" srcOrd="0" destOrd="0" presId="urn:microsoft.com/office/officeart/2005/8/layout/radial2"/>
    <dgm:cxn modelId="{F78221B1-37E1-44EC-A9B3-67C1CB8A9D64}" srcId="{7910D0E9-6754-4CD0-9627-FC6B19D7097D}" destId="{8E82E17F-DBD1-45BA-A2B1-4F6B2B4BCAE6}" srcOrd="1" destOrd="0" parTransId="{D8494B47-7A50-46F7-AC41-088C33ADDB67}" sibTransId="{67FBB342-5ADB-4FE4-A0E1-37CCA33020F5}"/>
    <dgm:cxn modelId="{A98EC9B1-B5AF-4F31-9206-677A78D4A5AC}" type="presOf" srcId="{7910D0E9-6754-4CD0-9627-FC6B19D7097D}" destId="{BD881A57-E6F9-4D67-84C8-CD32E3C7D9D3}" srcOrd="0" destOrd="0" presId="urn:microsoft.com/office/officeart/2005/8/layout/radial2"/>
    <dgm:cxn modelId="{C041420B-3056-451A-AC81-D2C774F26961}" type="presOf" srcId="{009E1A04-7B48-4113-B8B5-A695DF8D8394}" destId="{B1CCBDA0-9BC8-4370-8777-38B5762FE68A}" srcOrd="0" destOrd="0" presId="urn:microsoft.com/office/officeart/2005/8/layout/radial2"/>
    <dgm:cxn modelId="{0A03178D-59B5-45A8-8D98-33A3D53F9898}" type="presParOf" srcId="{BD881A57-E6F9-4D67-84C8-CD32E3C7D9D3}" destId="{9D1130A6-5E17-4B21-8C65-009F3B4275AB}" srcOrd="0" destOrd="0" presId="urn:microsoft.com/office/officeart/2005/8/layout/radial2"/>
    <dgm:cxn modelId="{508FE207-325E-4BA8-91F0-B767A9281C74}" type="presParOf" srcId="{9D1130A6-5E17-4B21-8C65-009F3B4275AB}" destId="{7EB08B6A-1983-4B8A-BF81-99149A580EC3}" srcOrd="0" destOrd="0" presId="urn:microsoft.com/office/officeart/2005/8/layout/radial2"/>
    <dgm:cxn modelId="{A3A46DB3-A81D-48E6-87E7-8938D04AE71C}" type="presParOf" srcId="{7EB08B6A-1983-4B8A-BF81-99149A580EC3}" destId="{E426FB64-EF85-4FF3-973C-4C2CEED91D87}" srcOrd="0" destOrd="0" presId="urn:microsoft.com/office/officeart/2005/8/layout/radial2"/>
    <dgm:cxn modelId="{F93DA9D0-7380-4B9E-9F9E-547FEE875980}" type="presParOf" srcId="{7EB08B6A-1983-4B8A-BF81-99149A580EC3}" destId="{2EA4C9C9-AB72-488D-8B03-FA572D6B1ABC}" srcOrd="1" destOrd="0" presId="urn:microsoft.com/office/officeart/2005/8/layout/radial2"/>
    <dgm:cxn modelId="{6148759C-ECC3-4E5A-AFAE-F98EBB21077A}" type="presParOf" srcId="{9D1130A6-5E17-4B21-8C65-009F3B4275AB}" destId="{51CC129A-CEDE-4EA3-B152-B4D9E5680109}" srcOrd="1" destOrd="0" presId="urn:microsoft.com/office/officeart/2005/8/layout/radial2"/>
    <dgm:cxn modelId="{38D50D57-0505-4359-9A25-C55EF0BC99E1}" type="presParOf" srcId="{9D1130A6-5E17-4B21-8C65-009F3B4275AB}" destId="{450810E1-6D76-48E2-9B97-99E7D58F0B24}" srcOrd="2" destOrd="0" presId="urn:microsoft.com/office/officeart/2005/8/layout/radial2"/>
    <dgm:cxn modelId="{EB410044-DC76-4B78-8C18-A30DB58C6CF9}" type="presParOf" srcId="{450810E1-6D76-48E2-9B97-99E7D58F0B24}" destId="{B39C5BC5-011D-49BC-A4AD-C934A3FB692A}" srcOrd="0" destOrd="0" presId="urn:microsoft.com/office/officeart/2005/8/layout/radial2"/>
    <dgm:cxn modelId="{BD3A2662-396E-4A67-81A0-7A55E7AE0950}" type="presParOf" srcId="{450810E1-6D76-48E2-9B97-99E7D58F0B24}" destId="{8F788563-84D5-4ED7-975E-0304827A2DF7}" srcOrd="1" destOrd="0" presId="urn:microsoft.com/office/officeart/2005/8/layout/radial2"/>
    <dgm:cxn modelId="{9A878CF6-9148-4E51-A5D9-CD770373D0CF}" type="presParOf" srcId="{9D1130A6-5E17-4B21-8C65-009F3B4275AB}" destId="{B39FE4A3-85B2-4536-8449-57702C01C575}" srcOrd="3" destOrd="0" presId="urn:microsoft.com/office/officeart/2005/8/layout/radial2"/>
    <dgm:cxn modelId="{D6E968C4-F8C0-4DF5-A65B-0D466B0C5AF4}" type="presParOf" srcId="{9D1130A6-5E17-4B21-8C65-009F3B4275AB}" destId="{AF37D627-FF29-4618-B752-497E2A79654B}" srcOrd="4" destOrd="0" presId="urn:microsoft.com/office/officeart/2005/8/layout/radial2"/>
    <dgm:cxn modelId="{6A45F3FC-29E0-4EAE-805D-8A6B2FE4B689}" type="presParOf" srcId="{AF37D627-FF29-4618-B752-497E2A79654B}" destId="{2CCF9083-4235-4AE2-BE90-5616A0B71BCF}" srcOrd="0" destOrd="0" presId="urn:microsoft.com/office/officeart/2005/8/layout/radial2"/>
    <dgm:cxn modelId="{B7D4931C-C43C-48EA-92B8-0D45E8C405E4}" type="presParOf" srcId="{AF37D627-FF29-4618-B752-497E2A79654B}" destId="{571B2225-B0D6-4F9D-A208-FEFB5145EA6E}" srcOrd="1" destOrd="0" presId="urn:microsoft.com/office/officeart/2005/8/layout/radial2"/>
    <dgm:cxn modelId="{634B6797-C82A-4748-B58A-9DF881712B0A}" type="presParOf" srcId="{9D1130A6-5E17-4B21-8C65-009F3B4275AB}" destId="{C76FB55B-B47B-4B8A-A58D-EFA0FD6316FC}" srcOrd="5" destOrd="0" presId="urn:microsoft.com/office/officeart/2005/8/layout/radial2"/>
    <dgm:cxn modelId="{18CA9BD3-9212-45C3-9732-442003F71628}" type="presParOf" srcId="{9D1130A6-5E17-4B21-8C65-009F3B4275AB}" destId="{136C0EDD-0CD5-4CFE-A022-BF764CC79D17}" srcOrd="6" destOrd="0" presId="urn:microsoft.com/office/officeart/2005/8/layout/radial2"/>
    <dgm:cxn modelId="{13D88D44-A990-4A80-B297-6A368882A91D}" type="presParOf" srcId="{136C0EDD-0CD5-4CFE-A022-BF764CC79D17}" destId="{B1CCBDA0-9BC8-4370-8777-38B5762FE68A}" srcOrd="0" destOrd="0" presId="urn:microsoft.com/office/officeart/2005/8/layout/radial2"/>
    <dgm:cxn modelId="{0612D981-FD8D-459F-B630-81E30C6FB64A}" type="presParOf" srcId="{136C0EDD-0CD5-4CFE-A022-BF764CC79D17}" destId="{61787AF5-FD72-427F-A856-6DF443200926}" srcOrd="1" destOrd="0" presId="urn:microsoft.com/office/officeart/2005/8/layout/radial2"/>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462DDB8-515E-4B59-8CFC-974DAE73082C}"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1FDB41A7-10A3-411F-A860-879A7F9D2B2F}">
      <dgm:prSet phldrT="[Text]"/>
      <dgm:spPr>
        <a:solidFill>
          <a:srgbClr val="0070C0"/>
        </a:solidFill>
        <a:ln>
          <a:solidFill>
            <a:schemeClr val="tx1"/>
          </a:solidFill>
        </a:ln>
      </dgm:spPr>
      <dgm:t>
        <a:bodyPr/>
        <a:lstStyle/>
        <a:p>
          <a:r>
            <a:rPr lang="en-US" sz="2700" b="1" dirty="0" smtClean="0"/>
            <a:t>Infrastructure should be:</a:t>
          </a:r>
          <a:endParaRPr lang="en-US" sz="2700" b="1" dirty="0"/>
        </a:p>
      </dgm:t>
    </dgm:pt>
    <dgm:pt modelId="{C81F5805-F1E2-45F5-B2D9-BE179E686DA7}" type="parTrans" cxnId="{D119C3C5-D74B-4EBE-B915-4D2BEF73ABF3}">
      <dgm:prSet/>
      <dgm:spPr/>
      <dgm:t>
        <a:bodyPr/>
        <a:lstStyle/>
        <a:p>
          <a:endParaRPr lang="en-US"/>
        </a:p>
      </dgm:t>
    </dgm:pt>
    <dgm:pt modelId="{D1659BF3-2D91-4E64-A46B-F353F56F4412}" type="sibTrans" cxnId="{D119C3C5-D74B-4EBE-B915-4D2BEF73ABF3}">
      <dgm:prSet/>
      <dgm:spPr/>
      <dgm:t>
        <a:bodyPr/>
        <a:lstStyle/>
        <a:p>
          <a:endParaRPr lang="en-US"/>
        </a:p>
      </dgm:t>
    </dgm:pt>
    <dgm:pt modelId="{5D9AED01-1D7C-4038-BDD9-E88F726D14B4}">
      <dgm:prSet phldrT="[Text]" custT="1"/>
      <dgm:spPr>
        <a:solidFill>
          <a:srgbClr val="0070C0"/>
        </a:solidFill>
        <a:ln>
          <a:solidFill>
            <a:schemeClr val="tx1"/>
          </a:solidFill>
        </a:ln>
      </dgm:spPr>
      <dgm:t>
        <a:bodyPr/>
        <a:lstStyle/>
        <a:p>
          <a:r>
            <a:rPr lang="en-US" sz="1400" dirty="0" smtClean="0">
              <a:solidFill>
                <a:schemeClr val="tx1"/>
              </a:solidFill>
            </a:rPr>
            <a:t>Robust to multiple climate Futures</a:t>
          </a:r>
          <a:endParaRPr lang="en-US" sz="1400" dirty="0">
            <a:solidFill>
              <a:schemeClr val="tx1"/>
            </a:solidFill>
          </a:endParaRPr>
        </a:p>
      </dgm:t>
    </dgm:pt>
    <dgm:pt modelId="{1206F05E-FBDF-42DF-AE21-C7FC04BBEB2A}" type="parTrans" cxnId="{9979D39C-039C-439B-9BDF-427E2720C867}">
      <dgm:prSet/>
      <dgm:spPr/>
      <dgm:t>
        <a:bodyPr/>
        <a:lstStyle/>
        <a:p>
          <a:endParaRPr lang="en-US"/>
        </a:p>
      </dgm:t>
    </dgm:pt>
    <dgm:pt modelId="{90C271A7-8F9F-45EA-8FC1-41D98614462D}" type="sibTrans" cxnId="{9979D39C-039C-439B-9BDF-427E2720C867}">
      <dgm:prSet/>
      <dgm:spPr/>
      <dgm:t>
        <a:bodyPr/>
        <a:lstStyle/>
        <a:p>
          <a:endParaRPr lang="en-US"/>
        </a:p>
      </dgm:t>
    </dgm:pt>
    <dgm:pt modelId="{A366BAAF-94FE-4491-9FCC-7F1FDADD52D8}">
      <dgm:prSet phldrT="[Text]" custT="1"/>
      <dgm:spPr>
        <a:solidFill>
          <a:srgbClr val="0070C0"/>
        </a:solidFill>
        <a:ln>
          <a:solidFill>
            <a:schemeClr val="tx1"/>
          </a:solidFill>
        </a:ln>
      </dgm:spPr>
      <dgm:t>
        <a:bodyPr/>
        <a:lstStyle/>
        <a:p>
          <a:r>
            <a:rPr lang="en-US" sz="1400" dirty="0" smtClean="0">
              <a:solidFill>
                <a:schemeClr val="tx1"/>
              </a:solidFill>
            </a:rPr>
            <a:t>Resilient to extreme events</a:t>
          </a:r>
          <a:endParaRPr lang="en-US" sz="1400" dirty="0">
            <a:solidFill>
              <a:schemeClr val="tx1"/>
            </a:solidFill>
          </a:endParaRPr>
        </a:p>
      </dgm:t>
    </dgm:pt>
    <dgm:pt modelId="{3A7245D6-2DA3-4364-829F-951871C5D0B1}" type="parTrans" cxnId="{1FF6BC4B-C144-462B-AE25-6CB1CE98D638}">
      <dgm:prSet/>
      <dgm:spPr/>
      <dgm:t>
        <a:bodyPr/>
        <a:lstStyle/>
        <a:p>
          <a:endParaRPr lang="en-US"/>
        </a:p>
      </dgm:t>
    </dgm:pt>
    <dgm:pt modelId="{2E3D893F-6AC6-4943-AC1E-EBE16E9FF4D5}" type="sibTrans" cxnId="{1FF6BC4B-C144-462B-AE25-6CB1CE98D638}">
      <dgm:prSet/>
      <dgm:spPr/>
      <dgm:t>
        <a:bodyPr/>
        <a:lstStyle/>
        <a:p>
          <a:endParaRPr lang="en-US"/>
        </a:p>
      </dgm:t>
    </dgm:pt>
    <dgm:pt modelId="{9799C033-0530-4047-880F-B0C3D96C2B70}">
      <dgm:prSet phldrT="[Text]" custT="1"/>
      <dgm:spPr>
        <a:solidFill>
          <a:srgbClr val="0070C0"/>
        </a:solidFill>
        <a:ln>
          <a:solidFill>
            <a:schemeClr val="tx1"/>
          </a:solidFill>
        </a:ln>
      </dgm:spPr>
      <dgm:t>
        <a:bodyPr/>
        <a:lstStyle/>
        <a:p>
          <a:r>
            <a:rPr lang="en-US" sz="2700" b="1" dirty="0" smtClean="0"/>
            <a:t>Decisions must consider: </a:t>
          </a:r>
        </a:p>
      </dgm:t>
    </dgm:pt>
    <dgm:pt modelId="{5507FF42-9DDB-4381-9CFF-0992EF0C2A63}" type="parTrans" cxnId="{F75ADD93-381E-4DE3-98A7-EAA4C20A55C8}">
      <dgm:prSet/>
      <dgm:spPr/>
      <dgm:t>
        <a:bodyPr/>
        <a:lstStyle/>
        <a:p>
          <a:endParaRPr lang="en-US"/>
        </a:p>
      </dgm:t>
    </dgm:pt>
    <dgm:pt modelId="{16556444-3A54-4870-B230-5493286CB75E}" type="sibTrans" cxnId="{F75ADD93-381E-4DE3-98A7-EAA4C20A55C8}">
      <dgm:prSet/>
      <dgm:spPr/>
      <dgm:t>
        <a:bodyPr/>
        <a:lstStyle/>
        <a:p>
          <a:endParaRPr lang="en-US"/>
        </a:p>
      </dgm:t>
    </dgm:pt>
    <dgm:pt modelId="{B3456BCD-FE75-44DB-922A-13D56B52A285}">
      <dgm:prSet phldrT="[Text]" custT="1"/>
      <dgm:spPr>
        <a:solidFill>
          <a:srgbClr val="0070C0"/>
        </a:solidFill>
        <a:ln>
          <a:solidFill>
            <a:schemeClr val="tx1"/>
          </a:solidFill>
        </a:ln>
      </dgm:spPr>
      <dgm:t>
        <a:bodyPr/>
        <a:lstStyle/>
        <a:p>
          <a:r>
            <a:rPr lang="en-US" sz="1800" dirty="0" smtClean="0">
              <a:solidFill>
                <a:schemeClr val="tx1"/>
              </a:solidFill>
            </a:rPr>
            <a:t>Multiple time scales</a:t>
          </a:r>
          <a:endParaRPr lang="en-US" sz="1800" dirty="0">
            <a:solidFill>
              <a:schemeClr val="tx1"/>
            </a:solidFill>
          </a:endParaRPr>
        </a:p>
      </dgm:t>
    </dgm:pt>
    <dgm:pt modelId="{8B0EDDC0-803A-40C8-841F-F2212BCDC53A}" type="parTrans" cxnId="{00E28235-0229-4B66-A4B6-52ABA7E351E8}">
      <dgm:prSet/>
      <dgm:spPr/>
      <dgm:t>
        <a:bodyPr/>
        <a:lstStyle/>
        <a:p>
          <a:endParaRPr lang="en-US"/>
        </a:p>
      </dgm:t>
    </dgm:pt>
    <dgm:pt modelId="{E5713EEC-1359-489D-979F-A769F4B0C373}" type="sibTrans" cxnId="{00E28235-0229-4B66-A4B6-52ABA7E351E8}">
      <dgm:prSet/>
      <dgm:spPr/>
      <dgm:t>
        <a:bodyPr/>
        <a:lstStyle/>
        <a:p>
          <a:endParaRPr lang="en-US"/>
        </a:p>
      </dgm:t>
    </dgm:pt>
    <dgm:pt modelId="{5BE6007F-D52F-403A-9609-2EC4F4C8A849}">
      <dgm:prSet phldrT="[Text]" custT="1"/>
      <dgm:spPr>
        <a:solidFill>
          <a:srgbClr val="0070C0"/>
        </a:solidFill>
        <a:ln>
          <a:solidFill>
            <a:schemeClr val="tx1"/>
          </a:solidFill>
        </a:ln>
      </dgm:spPr>
      <dgm:t>
        <a:bodyPr/>
        <a:lstStyle/>
        <a:p>
          <a:r>
            <a:rPr lang="en-US" sz="1800" dirty="0" smtClean="0">
              <a:solidFill>
                <a:schemeClr val="tx1"/>
              </a:solidFill>
            </a:rPr>
            <a:t>Economic, social and environmental perspectives</a:t>
          </a:r>
          <a:endParaRPr lang="en-US" sz="1800" dirty="0">
            <a:solidFill>
              <a:schemeClr val="tx1"/>
            </a:solidFill>
          </a:endParaRPr>
        </a:p>
      </dgm:t>
    </dgm:pt>
    <dgm:pt modelId="{BC3A3A21-F956-460D-85B7-8788DD34037A}" type="parTrans" cxnId="{5DBBAC00-8A78-46C4-8711-883E322B29F7}">
      <dgm:prSet/>
      <dgm:spPr/>
      <dgm:t>
        <a:bodyPr/>
        <a:lstStyle/>
        <a:p>
          <a:endParaRPr lang="en-US"/>
        </a:p>
      </dgm:t>
    </dgm:pt>
    <dgm:pt modelId="{D6382699-BF4D-40B1-9B9A-554C70B6E6DE}" type="sibTrans" cxnId="{5DBBAC00-8A78-46C4-8711-883E322B29F7}">
      <dgm:prSet/>
      <dgm:spPr/>
      <dgm:t>
        <a:bodyPr/>
        <a:lstStyle/>
        <a:p>
          <a:endParaRPr lang="en-US"/>
        </a:p>
      </dgm:t>
    </dgm:pt>
    <dgm:pt modelId="{B8B494A9-30CB-4965-967E-B0BE1F23E0A4}">
      <dgm:prSet phldrT="[Text]" custT="1"/>
      <dgm:spPr>
        <a:solidFill>
          <a:srgbClr val="0070C0"/>
        </a:solidFill>
        <a:ln>
          <a:solidFill>
            <a:schemeClr val="tx1"/>
          </a:solidFill>
        </a:ln>
      </dgm:spPr>
      <dgm:t>
        <a:bodyPr/>
        <a:lstStyle/>
        <a:p>
          <a:r>
            <a:rPr lang="en-US" sz="2700" b="1" dirty="0" smtClean="0"/>
            <a:t>Infrastructure technology needs to be :</a:t>
          </a:r>
        </a:p>
      </dgm:t>
    </dgm:pt>
    <dgm:pt modelId="{87B55797-875C-492D-9ECD-2F30DAD8BE5C}" type="parTrans" cxnId="{A576F069-34A2-41BF-BC2C-529220E3F064}">
      <dgm:prSet/>
      <dgm:spPr/>
      <dgm:t>
        <a:bodyPr/>
        <a:lstStyle/>
        <a:p>
          <a:endParaRPr lang="en-US"/>
        </a:p>
      </dgm:t>
    </dgm:pt>
    <dgm:pt modelId="{771BE0B3-1D80-4E99-8C23-9CC88D574D5D}" type="sibTrans" cxnId="{A576F069-34A2-41BF-BC2C-529220E3F064}">
      <dgm:prSet/>
      <dgm:spPr/>
      <dgm:t>
        <a:bodyPr/>
        <a:lstStyle/>
        <a:p>
          <a:endParaRPr lang="en-US"/>
        </a:p>
      </dgm:t>
    </dgm:pt>
    <dgm:pt modelId="{DD4AE448-5F28-4AF9-8EF0-663DC8A267BB}">
      <dgm:prSet phldrT="[Text]"/>
      <dgm:spPr>
        <a:solidFill>
          <a:srgbClr val="0070C0"/>
        </a:solidFill>
        <a:ln>
          <a:solidFill>
            <a:schemeClr val="tx1"/>
          </a:solidFill>
        </a:ln>
      </dgm:spPr>
      <dgm:t>
        <a:bodyPr/>
        <a:lstStyle/>
        <a:p>
          <a:r>
            <a:rPr lang="en-US" sz="2200" dirty="0" smtClean="0">
              <a:solidFill>
                <a:schemeClr val="tx1"/>
              </a:solidFill>
            </a:rPr>
            <a:t>Appropriate to the social and economic systems</a:t>
          </a:r>
          <a:endParaRPr lang="en-US" sz="2200" dirty="0">
            <a:solidFill>
              <a:schemeClr val="tx1"/>
            </a:solidFill>
          </a:endParaRPr>
        </a:p>
      </dgm:t>
    </dgm:pt>
    <dgm:pt modelId="{098AC94D-76EF-4543-B287-EB2D2419E8F2}" type="parTrans" cxnId="{5AEDBCDD-C58A-4F2B-88B4-7DE01B53775B}">
      <dgm:prSet/>
      <dgm:spPr/>
      <dgm:t>
        <a:bodyPr/>
        <a:lstStyle/>
        <a:p>
          <a:endParaRPr lang="en-US"/>
        </a:p>
      </dgm:t>
    </dgm:pt>
    <dgm:pt modelId="{18185A2D-8BCD-4112-8B23-F51CC5A08B8B}" type="sibTrans" cxnId="{5AEDBCDD-C58A-4F2B-88B4-7DE01B53775B}">
      <dgm:prSet/>
      <dgm:spPr/>
      <dgm:t>
        <a:bodyPr/>
        <a:lstStyle/>
        <a:p>
          <a:endParaRPr lang="en-US"/>
        </a:p>
      </dgm:t>
    </dgm:pt>
    <dgm:pt modelId="{975CB15C-4BBF-460C-8188-41489B640E82}">
      <dgm:prSet phldrT="[Text]" custT="1"/>
      <dgm:spPr>
        <a:solidFill>
          <a:srgbClr val="0070C0"/>
        </a:solidFill>
        <a:ln>
          <a:solidFill>
            <a:schemeClr val="tx1"/>
          </a:solidFill>
        </a:ln>
      </dgm:spPr>
      <dgm:t>
        <a:bodyPr/>
        <a:lstStyle/>
        <a:p>
          <a:r>
            <a:rPr lang="en-US" sz="1400" dirty="0" smtClean="0">
              <a:solidFill>
                <a:schemeClr val="tx1"/>
              </a:solidFill>
            </a:rPr>
            <a:t>Adjustable to change</a:t>
          </a:r>
          <a:endParaRPr lang="en-US" sz="1400" dirty="0">
            <a:solidFill>
              <a:schemeClr val="tx1"/>
            </a:solidFill>
          </a:endParaRPr>
        </a:p>
      </dgm:t>
    </dgm:pt>
    <dgm:pt modelId="{16AA64AB-09A6-4365-B4CA-F11F0AF0D8C7}" type="parTrans" cxnId="{8E9CA431-8C33-4B7C-B435-30E9603CDD6B}">
      <dgm:prSet/>
      <dgm:spPr/>
      <dgm:t>
        <a:bodyPr/>
        <a:lstStyle/>
        <a:p>
          <a:endParaRPr lang="en-US"/>
        </a:p>
      </dgm:t>
    </dgm:pt>
    <dgm:pt modelId="{338242C2-709F-4BF9-A6B5-F83A0704E4C4}" type="sibTrans" cxnId="{8E9CA431-8C33-4B7C-B435-30E9603CDD6B}">
      <dgm:prSet/>
      <dgm:spPr/>
      <dgm:t>
        <a:bodyPr/>
        <a:lstStyle/>
        <a:p>
          <a:endParaRPr lang="en-US"/>
        </a:p>
      </dgm:t>
    </dgm:pt>
    <dgm:pt modelId="{12B309F6-C9A7-4585-B53D-E7B9BE894257}">
      <dgm:prSet phldrT="[Text]" custT="1"/>
      <dgm:spPr>
        <a:solidFill>
          <a:srgbClr val="0070C0"/>
        </a:solidFill>
        <a:ln>
          <a:solidFill>
            <a:schemeClr val="tx1"/>
          </a:solidFill>
        </a:ln>
      </dgm:spPr>
      <dgm:t>
        <a:bodyPr/>
        <a:lstStyle/>
        <a:p>
          <a:endParaRPr lang="en-US" sz="1800" dirty="0">
            <a:solidFill>
              <a:schemeClr val="tx1"/>
            </a:solidFill>
          </a:endParaRPr>
        </a:p>
      </dgm:t>
    </dgm:pt>
    <dgm:pt modelId="{26C3A78F-1CC2-4FA8-90C6-4B37ABD04FE7}" type="parTrans" cxnId="{AA99C9DC-4D4B-4E6A-9CF2-9A16B9E1A20A}">
      <dgm:prSet/>
      <dgm:spPr/>
      <dgm:t>
        <a:bodyPr/>
        <a:lstStyle/>
        <a:p>
          <a:endParaRPr lang="en-US"/>
        </a:p>
      </dgm:t>
    </dgm:pt>
    <dgm:pt modelId="{C2FEDEA1-E727-4726-82EA-76F6278EDCB8}" type="sibTrans" cxnId="{AA99C9DC-4D4B-4E6A-9CF2-9A16B9E1A20A}">
      <dgm:prSet/>
      <dgm:spPr/>
      <dgm:t>
        <a:bodyPr/>
        <a:lstStyle/>
        <a:p>
          <a:endParaRPr lang="en-US"/>
        </a:p>
      </dgm:t>
    </dgm:pt>
    <dgm:pt modelId="{F069A209-F26E-4809-BD9B-12561E70CB0E}">
      <dgm:prSet phldrT="[Text]" custT="1"/>
      <dgm:spPr>
        <a:solidFill>
          <a:srgbClr val="0070C0"/>
        </a:solidFill>
        <a:ln>
          <a:solidFill>
            <a:schemeClr val="tx1"/>
          </a:solidFill>
        </a:ln>
      </dgm:spPr>
      <dgm:t>
        <a:bodyPr/>
        <a:lstStyle/>
        <a:p>
          <a:endParaRPr lang="en-US" sz="1400" dirty="0">
            <a:solidFill>
              <a:schemeClr val="tx1"/>
            </a:solidFill>
          </a:endParaRPr>
        </a:p>
      </dgm:t>
    </dgm:pt>
    <dgm:pt modelId="{9CEA7DEE-4665-45B1-B5E4-411247583E47}" type="parTrans" cxnId="{9109BF7A-6DC1-470E-A191-A47C50D8FEE1}">
      <dgm:prSet/>
      <dgm:spPr/>
      <dgm:t>
        <a:bodyPr/>
        <a:lstStyle/>
        <a:p>
          <a:endParaRPr lang="en-US"/>
        </a:p>
      </dgm:t>
    </dgm:pt>
    <dgm:pt modelId="{22A41491-4FCA-44AF-8072-85F93FE17C45}" type="sibTrans" cxnId="{9109BF7A-6DC1-470E-A191-A47C50D8FEE1}">
      <dgm:prSet/>
      <dgm:spPr/>
      <dgm:t>
        <a:bodyPr/>
        <a:lstStyle/>
        <a:p>
          <a:endParaRPr lang="en-US"/>
        </a:p>
      </dgm:t>
    </dgm:pt>
    <dgm:pt modelId="{0F1629C2-9A7D-49B9-B7F2-692EF68B32D3}">
      <dgm:prSet phldrT="[Text]" custT="1"/>
      <dgm:spPr>
        <a:solidFill>
          <a:srgbClr val="0070C0"/>
        </a:solidFill>
        <a:ln>
          <a:solidFill>
            <a:schemeClr val="tx1"/>
          </a:solidFill>
        </a:ln>
      </dgm:spPr>
      <dgm:t>
        <a:bodyPr/>
        <a:lstStyle/>
        <a:p>
          <a:endParaRPr lang="en-US" sz="1400" dirty="0">
            <a:solidFill>
              <a:schemeClr val="tx1"/>
            </a:solidFill>
          </a:endParaRPr>
        </a:p>
      </dgm:t>
    </dgm:pt>
    <dgm:pt modelId="{C2C69F22-4C95-4AB6-8A76-BF616C76BCE1}" type="parTrans" cxnId="{1F496C45-2798-474B-BAA5-65DBCFFB0814}">
      <dgm:prSet/>
      <dgm:spPr/>
      <dgm:t>
        <a:bodyPr/>
        <a:lstStyle/>
        <a:p>
          <a:endParaRPr lang="en-US"/>
        </a:p>
      </dgm:t>
    </dgm:pt>
    <dgm:pt modelId="{AC991F5D-9BA9-4CCC-86D9-CCC5108BE796}" type="sibTrans" cxnId="{1F496C45-2798-474B-BAA5-65DBCFFB0814}">
      <dgm:prSet/>
      <dgm:spPr/>
      <dgm:t>
        <a:bodyPr/>
        <a:lstStyle/>
        <a:p>
          <a:endParaRPr lang="en-US"/>
        </a:p>
      </dgm:t>
    </dgm:pt>
    <dgm:pt modelId="{9DFC8D19-7E48-401D-822A-A6BFC5C05C60}">
      <dgm:prSet phldrT="[Text]" custT="1"/>
      <dgm:spPr>
        <a:solidFill>
          <a:srgbClr val="0070C0"/>
        </a:solidFill>
        <a:ln>
          <a:solidFill>
            <a:schemeClr val="tx1"/>
          </a:solidFill>
        </a:ln>
      </dgm:spPr>
      <dgm:t>
        <a:bodyPr/>
        <a:lstStyle/>
        <a:p>
          <a:r>
            <a:rPr lang="en-US" sz="1400" dirty="0" smtClean="0">
              <a:solidFill>
                <a:schemeClr val="tx1"/>
              </a:solidFill>
            </a:rPr>
            <a:t>Avoid degradation </a:t>
          </a:r>
          <a:endParaRPr lang="en-US" sz="1400" dirty="0">
            <a:solidFill>
              <a:schemeClr val="tx1"/>
            </a:solidFill>
          </a:endParaRPr>
        </a:p>
      </dgm:t>
    </dgm:pt>
    <dgm:pt modelId="{E0DB55EC-7714-4D9B-B1FF-92F0D530860B}" type="parTrans" cxnId="{F76D8392-7224-4112-A1AE-9271B462497E}">
      <dgm:prSet/>
      <dgm:spPr/>
      <dgm:t>
        <a:bodyPr/>
        <a:lstStyle/>
        <a:p>
          <a:endParaRPr lang="en-US"/>
        </a:p>
      </dgm:t>
    </dgm:pt>
    <dgm:pt modelId="{DAC412CB-43BC-431E-99F6-737F24D80521}" type="sibTrans" cxnId="{F76D8392-7224-4112-A1AE-9271B462497E}">
      <dgm:prSet/>
      <dgm:spPr/>
      <dgm:t>
        <a:bodyPr/>
        <a:lstStyle/>
        <a:p>
          <a:endParaRPr lang="en-US"/>
        </a:p>
      </dgm:t>
    </dgm:pt>
    <dgm:pt modelId="{AB136549-C98F-40DE-A4CD-1610FAF70BC7}">
      <dgm:prSet phldrT="[Text]" custT="1"/>
      <dgm:spPr>
        <a:solidFill>
          <a:srgbClr val="0070C0"/>
        </a:solidFill>
        <a:ln>
          <a:solidFill>
            <a:schemeClr val="tx1"/>
          </a:solidFill>
        </a:ln>
      </dgm:spPr>
      <dgm:t>
        <a:bodyPr/>
        <a:lstStyle/>
        <a:p>
          <a:r>
            <a:rPr lang="en-US" sz="1400" dirty="0" smtClean="0">
              <a:solidFill>
                <a:schemeClr val="tx1"/>
              </a:solidFill>
            </a:rPr>
            <a:t>Integrate ecosystems</a:t>
          </a:r>
          <a:endParaRPr lang="en-US" sz="1400" dirty="0">
            <a:solidFill>
              <a:schemeClr val="tx1"/>
            </a:solidFill>
          </a:endParaRPr>
        </a:p>
      </dgm:t>
    </dgm:pt>
    <dgm:pt modelId="{7F2366A9-65E9-42D4-A15E-625F50FED1D7}" type="parTrans" cxnId="{6F92DC31-525D-4850-9AD8-BE4E060ABF5A}">
      <dgm:prSet/>
      <dgm:spPr/>
      <dgm:t>
        <a:bodyPr/>
        <a:lstStyle/>
        <a:p>
          <a:endParaRPr lang="en-US"/>
        </a:p>
      </dgm:t>
    </dgm:pt>
    <dgm:pt modelId="{F5CE8D2E-89E2-4BED-849D-6C10F3693EB8}" type="sibTrans" cxnId="{6F92DC31-525D-4850-9AD8-BE4E060ABF5A}">
      <dgm:prSet/>
      <dgm:spPr/>
      <dgm:t>
        <a:bodyPr/>
        <a:lstStyle/>
        <a:p>
          <a:endParaRPr lang="en-US"/>
        </a:p>
      </dgm:t>
    </dgm:pt>
    <dgm:pt modelId="{1ECD9F8F-B534-4E2B-A67A-7937C82E4B58}">
      <dgm:prSet phldrT="[Text]" custT="1"/>
      <dgm:spPr>
        <a:solidFill>
          <a:srgbClr val="0070C0"/>
        </a:solidFill>
        <a:ln>
          <a:solidFill>
            <a:schemeClr val="tx1"/>
          </a:solidFill>
        </a:ln>
      </dgm:spPr>
      <dgm:t>
        <a:bodyPr/>
        <a:lstStyle/>
        <a:p>
          <a:endParaRPr lang="en-US" sz="1400" dirty="0">
            <a:solidFill>
              <a:schemeClr val="tx1"/>
            </a:solidFill>
          </a:endParaRPr>
        </a:p>
      </dgm:t>
    </dgm:pt>
    <dgm:pt modelId="{C5E2EBCB-8D00-49D3-A229-BE8AAF688B86}" type="parTrans" cxnId="{772F85F2-468A-4861-9508-96CBAC3F4490}">
      <dgm:prSet/>
      <dgm:spPr/>
      <dgm:t>
        <a:bodyPr/>
        <a:lstStyle/>
        <a:p>
          <a:endParaRPr lang="en-US"/>
        </a:p>
      </dgm:t>
    </dgm:pt>
    <dgm:pt modelId="{4CD636B2-08F1-4737-999C-C22733A16287}" type="sibTrans" cxnId="{772F85F2-468A-4861-9508-96CBAC3F4490}">
      <dgm:prSet/>
      <dgm:spPr/>
      <dgm:t>
        <a:bodyPr/>
        <a:lstStyle/>
        <a:p>
          <a:endParaRPr lang="en-US"/>
        </a:p>
      </dgm:t>
    </dgm:pt>
    <dgm:pt modelId="{AD9B65F1-4109-4450-AFDC-8078374DD042}">
      <dgm:prSet phldrT="[Text]" custT="1"/>
      <dgm:spPr>
        <a:solidFill>
          <a:srgbClr val="0070C0"/>
        </a:solidFill>
        <a:ln>
          <a:solidFill>
            <a:schemeClr val="tx1"/>
          </a:solidFill>
        </a:ln>
      </dgm:spPr>
      <dgm:t>
        <a:bodyPr/>
        <a:lstStyle/>
        <a:p>
          <a:endParaRPr lang="en-US" sz="1400" dirty="0">
            <a:solidFill>
              <a:schemeClr val="tx1"/>
            </a:solidFill>
          </a:endParaRPr>
        </a:p>
      </dgm:t>
    </dgm:pt>
    <dgm:pt modelId="{1AEC3DCA-6B82-4D71-B83E-1A0D1AB6A45A}" type="parTrans" cxnId="{840038EF-F96E-47D3-A980-9E7DDDAA742F}">
      <dgm:prSet/>
      <dgm:spPr/>
      <dgm:t>
        <a:bodyPr/>
        <a:lstStyle/>
        <a:p>
          <a:endParaRPr lang="en-US"/>
        </a:p>
      </dgm:t>
    </dgm:pt>
    <dgm:pt modelId="{65FF643B-FE0B-4865-BE86-7B18395FB377}" type="sibTrans" cxnId="{840038EF-F96E-47D3-A980-9E7DDDAA742F}">
      <dgm:prSet/>
      <dgm:spPr/>
      <dgm:t>
        <a:bodyPr/>
        <a:lstStyle/>
        <a:p>
          <a:endParaRPr lang="en-US"/>
        </a:p>
      </dgm:t>
    </dgm:pt>
    <dgm:pt modelId="{196AF8F2-A2A6-4810-BE7C-F249D3AB5C78}">
      <dgm:prSet phldrT="[Text]" custT="1"/>
      <dgm:spPr>
        <a:solidFill>
          <a:srgbClr val="0070C0"/>
        </a:solidFill>
        <a:ln>
          <a:solidFill>
            <a:schemeClr val="tx1"/>
          </a:solidFill>
        </a:ln>
      </dgm:spPr>
      <dgm:t>
        <a:bodyPr/>
        <a:lstStyle/>
        <a:p>
          <a:endParaRPr lang="en-US" sz="1800" dirty="0">
            <a:solidFill>
              <a:schemeClr val="tx1"/>
            </a:solidFill>
          </a:endParaRPr>
        </a:p>
      </dgm:t>
    </dgm:pt>
    <dgm:pt modelId="{F9F48536-41E6-4354-A0DB-2D17EA10CF3B}" type="parTrans" cxnId="{32D8A5D2-B879-452C-86E8-146F26675937}">
      <dgm:prSet/>
      <dgm:spPr/>
    </dgm:pt>
    <dgm:pt modelId="{E96FC910-971F-4F81-A24D-AFAD8298EEE0}" type="sibTrans" cxnId="{32D8A5D2-B879-452C-86E8-146F26675937}">
      <dgm:prSet/>
      <dgm:spPr/>
    </dgm:pt>
    <dgm:pt modelId="{7939B39D-CD88-49A6-B8BE-14D7B91C87CD}" type="pres">
      <dgm:prSet presAssocID="{E462DDB8-515E-4B59-8CFC-974DAE73082C}" presName="Name0" presStyleCnt="0">
        <dgm:presLayoutVars>
          <dgm:dir/>
          <dgm:resizeHandles val="exact"/>
        </dgm:presLayoutVars>
      </dgm:prSet>
      <dgm:spPr/>
      <dgm:t>
        <a:bodyPr/>
        <a:lstStyle/>
        <a:p>
          <a:endParaRPr lang="en-US"/>
        </a:p>
      </dgm:t>
    </dgm:pt>
    <dgm:pt modelId="{6A69C63C-E9BD-4D99-9527-8E20CDF97D72}" type="pres">
      <dgm:prSet presAssocID="{1FDB41A7-10A3-411F-A860-879A7F9D2B2F}" presName="node" presStyleLbl="node1" presStyleIdx="0" presStyleCnt="3" custScaleX="133107" custLinFactNeighborX="-781" custLinFactNeighborY="0">
        <dgm:presLayoutVars>
          <dgm:bulletEnabled val="1"/>
        </dgm:presLayoutVars>
      </dgm:prSet>
      <dgm:spPr/>
      <dgm:t>
        <a:bodyPr/>
        <a:lstStyle/>
        <a:p>
          <a:endParaRPr lang="en-US"/>
        </a:p>
      </dgm:t>
    </dgm:pt>
    <dgm:pt modelId="{ADDF8EC9-A921-41A5-8747-343039F368C8}" type="pres">
      <dgm:prSet presAssocID="{D1659BF3-2D91-4E64-A46B-F353F56F4412}" presName="sibTrans" presStyleCnt="0"/>
      <dgm:spPr/>
      <dgm:t>
        <a:bodyPr/>
        <a:lstStyle/>
        <a:p>
          <a:endParaRPr lang="en-US"/>
        </a:p>
      </dgm:t>
    </dgm:pt>
    <dgm:pt modelId="{61A1E9BA-6098-419D-B5AC-1C6C00676AE1}" type="pres">
      <dgm:prSet presAssocID="{9799C033-0530-4047-880F-B0C3D96C2B70}" presName="node" presStyleLbl="node1" presStyleIdx="1" presStyleCnt="3" custScaleX="134633" custScaleY="98750" custLinFactNeighborX="-24462" custLinFactNeighborY="-625">
        <dgm:presLayoutVars>
          <dgm:bulletEnabled val="1"/>
        </dgm:presLayoutVars>
      </dgm:prSet>
      <dgm:spPr/>
      <dgm:t>
        <a:bodyPr/>
        <a:lstStyle/>
        <a:p>
          <a:endParaRPr lang="en-US"/>
        </a:p>
      </dgm:t>
    </dgm:pt>
    <dgm:pt modelId="{DFD4C0B9-4539-40BC-970B-D42F139A88C7}" type="pres">
      <dgm:prSet presAssocID="{16556444-3A54-4870-B230-5493286CB75E}" presName="sibTrans" presStyleCnt="0"/>
      <dgm:spPr/>
      <dgm:t>
        <a:bodyPr/>
        <a:lstStyle/>
        <a:p>
          <a:endParaRPr lang="en-US"/>
        </a:p>
      </dgm:t>
    </dgm:pt>
    <dgm:pt modelId="{FBB8C7C3-4B2D-4464-9131-3722E06A0C4A}" type="pres">
      <dgm:prSet presAssocID="{B8B494A9-30CB-4965-967E-B0BE1F23E0A4}" presName="node" presStyleLbl="node1" presStyleIdx="2" presStyleCnt="3" custScaleX="130066">
        <dgm:presLayoutVars>
          <dgm:bulletEnabled val="1"/>
        </dgm:presLayoutVars>
      </dgm:prSet>
      <dgm:spPr/>
      <dgm:t>
        <a:bodyPr/>
        <a:lstStyle/>
        <a:p>
          <a:endParaRPr lang="en-US"/>
        </a:p>
      </dgm:t>
    </dgm:pt>
  </dgm:ptLst>
  <dgm:cxnLst>
    <dgm:cxn modelId="{AA99C9DC-4D4B-4E6A-9CF2-9A16B9E1A20A}" srcId="{9799C033-0530-4047-880F-B0C3D96C2B70}" destId="{12B309F6-C9A7-4585-B53D-E7B9BE894257}" srcOrd="1" destOrd="0" parTransId="{26C3A78F-1CC2-4FA8-90C6-4B37ABD04FE7}" sibTransId="{C2FEDEA1-E727-4726-82EA-76F6278EDCB8}"/>
    <dgm:cxn modelId="{741BBBDE-80D7-4588-ACCD-D8811664635F}" type="presOf" srcId="{A366BAAF-94FE-4491-9FCC-7F1FDADD52D8}" destId="{6A69C63C-E9BD-4D99-9527-8E20CDF97D72}" srcOrd="0" destOrd="3" presId="urn:microsoft.com/office/officeart/2005/8/layout/hList6"/>
    <dgm:cxn modelId="{A576F069-34A2-41BF-BC2C-529220E3F064}" srcId="{E462DDB8-515E-4B59-8CFC-974DAE73082C}" destId="{B8B494A9-30CB-4965-967E-B0BE1F23E0A4}" srcOrd="2" destOrd="0" parTransId="{87B55797-875C-492D-9ECD-2F30DAD8BE5C}" sibTransId="{771BE0B3-1D80-4E99-8C23-9CC88D574D5D}"/>
    <dgm:cxn modelId="{4E2F9E23-4ADD-4488-A542-F0B54F48BD8B}" type="presOf" srcId="{1ECD9F8F-B534-4E2B-A67A-7937C82E4B58}" destId="{6A69C63C-E9BD-4D99-9527-8E20CDF97D72}" srcOrd="0" destOrd="8" presId="urn:microsoft.com/office/officeart/2005/8/layout/hList6"/>
    <dgm:cxn modelId="{C137F262-9F6C-4917-B574-B9D5620B6BCC}" type="presOf" srcId="{AD9B65F1-4109-4450-AFDC-8078374DD042}" destId="{6A69C63C-E9BD-4D99-9527-8E20CDF97D72}" srcOrd="0" destOrd="6" presId="urn:microsoft.com/office/officeart/2005/8/layout/hList6"/>
    <dgm:cxn modelId="{1F496C45-2798-474B-BAA5-65DBCFFB0814}" srcId="{1FDB41A7-10A3-411F-A860-879A7F9D2B2F}" destId="{0F1629C2-9A7D-49B9-B7F2-692EF68B32D3}" srcOrd="3" destOrd="0" parTransId="{C2C69F22-4C95-4AB6-8A76-BF616C76BCE1}" sibTransId="{AC991F5D-9BA9-4CCC-86D9-CCC5108BE796}"/>
    <dgm:cxn modelId="{6F92DC31-525D-4850-9AD8-BE4E060ABF5A}" srcId="{1FDB41A7-10A3-411F-A860-879A7F9D2B2F}" destId="{AB136549-C98F-40DE-A4CD-1610FAF70BC7}" srcOrd="8" destOrd="0" parTransId="{7F2366A9-65E9-42D4-A15E-625F50FED1D7}" sibTransId="{F5CE8D2E-89E2-4BED-849D-6C10F3693EB8}"/>
    <dgm:cxn modelId="{F75ADD93-381E-4DE3-98A7-EAA4C20A55C8}" srcId="{E462DDB8-515E-4B59-8CFC-974DAE73082C}" destId="{9799C033-0530-4047-880F-B0C3D96C2B70}" srcOrd="1" destOrd="0" parTransId="{5507FF42-9DDB-4381-9CFF-0992EF0C2A63}" sibTransId="{16556444-3A54-4870-B230-5493286CB75E}"/>
    <dgm:cxn modelId="{D69084F4-CADB-49B9-8713-086E129116B4}" type="presOf" srcId="{0F1629C2-9A7D-49B9-B7F2-692EF68B32D3}" destId="{6A69C63C-E9BD-4D99-9527-8E20CDF97D72}" srcOrd="0" destOrd="4" presId="urn:microsoft.com/office/officeart/2005/8/layout/hList6"/>
    <dgm:cxn modelId="{4A936977-28D4-483C-AF96-12656C6C2169}" type="presOf" srcId="{975CB15C-4BBF-460C-8188-41489B640E82}" destId="{6A69C63C-E9BD-4D99-9527-8E20CDF97D72}" srcOrd="0" destOrd="5" presId="urn:microsoft.com/office/officeart/2005/8/layout/hList6"/>
    <dgm:cxn modelId="{00E28235-0229-4B66-A4B6-52ABA7E351E8}" srcId="{9799C033-0530-4047-880F-B0C3D96C2B70}" destId="{B3456BCD-FE75-44DB-922A-13D56B52A285}" srcOrd="0" destOrd="0" parTransId="{8B0EDDC0-803A-40C8-841F-F2212BCDC53A}" sibTransId="{E5713EEC-1359-489D-979F-A769F4B0C373}"/>
    <dgm:cxn modelId="{9B5F0F40-412E-4C84-9452-FCF01C7FEE57}" type="presOf" srcId="{12B309F6-C9A7-4585-B53D-E7B9BE894257}" destId="{61A1E9BA-6098-419D-B5AC-1C6C00676AE1}" srcOrd="0" destOrd="2" presId="urn:microsoft.com/office/officeart/2005/8/layout/hList6"/>
    <dgm:cxn modelId="{1FF6BC4B-C144-462B-AE25-6CB1CE98D638}" srcId="{1FDB41A7-10A3-411F-A860-879A7F9D2B2F}" destId="{A366BAAF-94FE-4491-9FCC-7F1FDADD52D8}" srcOrd="2" destOrd="0" parTransId="{3A7245D6-2DA3-4364-829F-951871C5D0B1}" sibTransId="{2E3D893F-6AC6-4943-AC1E-EBE16E9FF4D5}"/>
    <dgm:cxn modelId="{A2CF6A69-924E-4AD2-BEB5-07079515299E}" type="presOf" srcId="{196AF8F2-A2A6-4810-BE7C-F249D3AB5C78}" destId="{61A1E9BA-6098-419D-B5AC-1C6C00676AE1}" srcOrd="0" destOrd="4" presId="urn:microsoft.com/office/officeart/2005/8/layout/hList6"/>
    <dgm:cxn modelId="{9979D39C-039C-439B-9BDF-427E2720C867}" srcId="{1FDB41A7-10A3-411F-A860-879A7F9D2B2F}" destId="{5D9AED01-1D7C-4038-BDD9-E88F726D14B4}" srcOrd="0" destOrd="0" parTransId="{1206F05E-FBDF-42DF-AE21-C7FC04BBEB2A}" sibTransId="{90C271A7-8F9F-45EA-8FC1-41D98614462D}"/>
    <dgm:cxn modelId="{5DBBAC00-8A78-46C4-8711-883E322B29F7}" srcId="{9799C033-0530-4047-880F-B0C3D96C2B70}" destId="{5BE6007F-D52F-403A-9609-2EC4F4C8A849}" srcOrd="2" destOrd="0" parTransId="{BC3A3A21-F956-460D-85B7-8788DD34037A}" sibTransId="{D6382699-BF4D-40B1-9B9A-554C70B6E6DE}"/>
    <dgm:cxn modelId="{8E9CA431-8C33-4B7C-B435-30E9603CDD6B}" srcId="{1FDB41A7-10A3-411F-A860-879A7F9D2B2F}" destId="{975CB15C-4BBF-460C-8188-41489B640E82}" srcOrd="4" destOrd="0" parTransId="{16AA64AB-09A6-4365-B4CA-F11F0AF0D8C7}" sibTransId="{338242C2-709F-4BF9-A6B5-F83A0704E4C4}"/>
    <dgm:cxn modelId="{840038EF-F96E-47D3-A980-9E7DDDAA742F}" srcId="{1FDB41A7-10A3-411F-A860-879A7F9D2B2F}" destId="{AD9B65F1-4109-4450-AFDC-8078374DD042}" srcOrd="5" destOrd="0" parTransId="{1AEC3DCA-6B82-4D71-B83E-1A0D1AB6A45A}" sibTransId="{65FF643B-FE0B-4865-BE86-7B18395FB377}"/>
    <dgm:cxn modelId="{5986695A-B592-4994-8C86-A865DFF5B728}" type="presOf" srcId="{9799C033-0530-4047-880F-B0C3D96C2B70}" destId="{61A1E9BA-6098-419D-B5AC-1C6C00676AE1}" srcOrd="0" destOrd="0" presId="urn:microsoft.com/office/officeart/2005/8/layout/hList6"/>
    <dgm:cxn modelId="{F76D8392-7224-4112-A1AE-9271B462497E}" srcId="{1FDB41A7-10A3-411F-A860-879A7F9D2B2F}" destId="{9DFC8D19-7E48-401D-822A-A6BFC5C05C60}" srcOrd="6" destOrd="0" parTransId="{E0DB55EC-7714-4D9B-B1FF-92F0D530860B}" sibTransId="{DAC412CB-43BC-431E-99F6-737F24D80521}"/>
    <dgm:cxn modelId="{772F85F2-468A-4861-9508-96CBAC3F4490}" srcId="{1FDB41A7-10A3-411F-A860-879A7F9D2B2F}" destId="{1ECD9F8F-B534-4E2B-A67A-7937C82E4B58}" srcOrd="7" destOrd="0" parTransId="{C5E2EBCB-8D00-49D3-A229-BE8AAF688B86}" sibTransId="{4CD636B2-08F1-4737-999C-C22733A16287}"/>
    <dgm:cxn modelId="{59CF0E94-370B-46BF-9CBF-C919C617A1C5}" type="presOf" srcId="{5D9AED01-1D7C-4038-BDD9-E88F726D14B4}" destId="{6A69C63C-E9BD-4D99-9527-8E20CDF97D72}" srcOrd="0" destOrd="1" presId="urn:microsoft.com/office/officeart/2005/8/layout/hList6"/>
    <dgm:cxn modelId="{DA35CC67-F576-480A-9059-E3676DA59B6C}" type="presOf" srcId="{B3456BCD-FE75-44DB-922A-13D56B52A285}" destId="{61A1E9BA-6098-419D-B5AC-1C6C00676AE1}" srcOrd="0" destOrd="1" presId="urn:microsoft.com/office/officeart/2005/8/layout/hList6"/>
    <dgm:cxn modelId="{32D8A5D2-B879-452C-86E8-146F26675937}" srcId="{9799C033-0530-4047-880F-B0C3D96C2B70}" destId="{196AF8F2-A2A6-4810-BE7C-F249D3AB5C78}" srcOrd="3" destOrd="0" parTransId="{F9F48536-41E6-4354-A0DB-2D17EA10CF3B}" sibTransId="{E96FC910-971F-4F81-A24D-AFAD8298EEE0}"/>
    <dgm:cxn modelId="{F8FFAF89-0DBE-4F88-9EB4-55EDB2834456}" type="presOf" srcId="{B8B494A9-30CB-4965-967E-B0BE1F23E0A4}" destId="{FBB8C7C3-4B2D-4464-9131-3722E06A0C4A}" srcOrd="0" destOrd="0" presId="urn:microsoft.com/office/officeart/2005/8/layout/hList6"/>
    <dgm:cxn modelId="{5AEDBCDD-C58A-4F2B-88B4-7DE01B53775B}" srcId="{B8B494A9-30CB-4965-967E-B0BE1F23E0A4}" destId="{DD4AE448-5F28-4AF9-8EF0-663DC8A267BB}" srcOrd="0" destOrd="0" parTransId="{098AC94D-76EF-4543-B287-EB2D2419E8F2}" sibTransId="{18185A2D-8BCD-4112-8B23-F51CC5A08B8B}"/>
    <dgm:cxn modelId="{ADE26224-494F-46C3-848A-4C9D9A845778}" type="presOf" srcId="{E462DDB8-515E-4B59-8CFC-974DAE73082C}" destId="{7939B39D-CD88-49A6-B8BE-14D7B91C87CD}" srcOrd="0" destOrd="0" presId="urn:microsoft.com/office/officeart/2005/8/layout/hList6"/>
    <dgm:cxn modelId="{2A8F0E1F-81AB-4542-BB31-5B02F8994D81}" type="presOf" srcId="{DD4AE448-5F28-4AF9-8EF0-663DC8A267BB}" destId="{FBB8C7C3-4B2D-4464-9131-3722E06A0C4A}" srcOrd="0" destOrd="1" presId="urn:microsoft.com/office/officeart/2005/8/layout/hList6"/>
    <dgm:cxn modelId="{A0600124-B455-4937-B432-EA3293C5FF42}" type="presOf" srcId="{F069A209-F26E-4809-BD9B-12561E70CB0E}" destId="{6A69C63C-E9BD-4D99-9527-8E20CDF97D72}" srcOrd="0" destOrd="2" presId="urn:microsoft.com/office/officeart/2005/8/layout/hList6"/>
    <dgm:cxn modelId="{925896DA-9007-4EBD-A80E-CCDA58A4839F}" type="presOf" srcId="{9DFC8D19-7E48-401D-822A-A6BFC5C05C60}" destId="{6A69C63C-E9BD-4D99-9527-8E20CDF97D72}" srcOrd="0" destOrd="7" presId="urn:microsoft.com/office/officeart/2005/8/layout/hList6"/>
    <dgm:cxn modelId="{A2EC6B52-B13D-4994-90D3-8367208815EC}" type="presOf" srcId="{1FDB41A7-10A3-411F-A860-879A7F9D2B2F}" destId="{6A69C63C-E9BD-4D99-9527-8E20CDF97D72}" srcOrd="0" destOrd="0" presId="urn:microsoft.com/office/officeart/2005/8/layout/hList6"/>
    <dgm:cxn modelId="{9333A6D4-C0FB-4A60-89D1-E2AA5FF21CD5}" type="presOf" srcId="{AB136549-C98F-40DE-A4CD-1610FAF70BC7}" destId="{6A69C63C-E9BD-4D99-9527-8E20CDF97D72}" srcOrd="0" destOrd="9" presId="urn:microsoft.com/office/officeart/2005/8/layout/hList6"/>
    <dgm:cxn modelId="{9109BF7A-6DC1-470E-A191-A47C50D8FEE1}" srcId="{1FDB41A7-10A3-411F-A860-879A7F9D2B2F}" destId="{F069A209-F26E-4809-BD9B-12561E70CB0E}" srcOrd="1" destOrd="0" parTransId="{9CEA7DEE-4665-45B1-B5E4-411247583E47}" sibTransId="{22A41491-4FCA-44AF-8072-85F93FE17C45}"/>
    <dgm:cxn modelId="{D119C3C5-D74B-4EBE-B915-4D2BEF73ABF3}" srcId="{E462DDB8-515E-4B59-8CFC-974DAE73082C}" destId="{1FDB41A7-10A3-411F-A860-879A7F9D2B2F}" srcOrd="0" destOrd="0" parTransId="{C81F5805-F1E2-45F5-B2D9-BE179E686DA7}" sibTransId="{D1659BF3-2D91-4E64-A46B-F353F56F4412}"/>
    <dgm:cxn modelId="{55C3CAB2-CACF-4170-A3CA-14E7318ECC8E}" type="presOf" srcId="{5BE6007F-D52F-403A-9609-2EC4F4C8A849}" destId="{61A1E9BA-6098-419D-B5AC-1C6C00676AE1}" srcOrd="0" destOrd="3" presId="urn:microsoft.com/office/officeart/2005/8/layout/hList6"/>
    <dgm:cxn modelId="{027391D8-F0EA-4280-9383-A0F70D4C37F6}" type="presParOf" srcId="{7939B39D-CD88-49A6-B8BE-14D7B91C87CD}" destId="{6A69C63C-E9BD-4D99-9527-8E20CDF97D72}" srcOrd="0" destOrd="0" presId="urn:microsoft.com/office/officeart/2005/8/layout/hList6"/>
    <dgm:cxn modelId="{8EA41E1A-CEB0-4E89-B9B3-0E606C2BA07A}" type="presParOf" srcId="{7939B39D-CD88-49A6-B8BE-14D7B91C87CD}" destId="{ADDF8EC9-A921-41A5-8747-343039F368C8}" srcOrd="1" destOrd="0" presId="urn:microsoft.com/office/officeart/2005/8/layout/hList6"/>
    <dgm:cxn modelId="{77F8D4D9-2752-49F3-82E9-2D0786F292CB}" type="presParOf" srcId="{7939B39D-CD88-49A6-B8BE-14D7B91C87CD}" destId="{61A1E9BA-6098-419D-B5AC-1C6C00676AE1}" srcOrd="2" destOrd="0" presId="urn:microsoft.com/office/officeart/2005/8/layout/hList6"/>
    <dgm:cxn modelId="{2BAF8F34-EEAE-46D4-A013-0EE602B06958}" type="presParOf" srcId="{7939B39D-CD88-49A6-B8BE-14D7B91C87CD}" destId="{DFD4C0B9-4539-40BC-970B-D42F139A88C7}" srcOrd="3" destOrd="0" presId="urn:microsoft.com/office/officeart/2005/8/layout/hList6"/>
    <dgm:cxn modelId="{65740B6B-6497-406C-8063-D4BE3E9EB2D9}" type="presParOf" srcId="{7939B39D-CD88-49A6-B8BE-14D7B91C87CD}" destId="{FBB8C7C3-4B2D-4464-9131-3722E06A0C4A}" srcOrd="4" destOrd="0" presId="urn:microsoft.com/office/officeart/2005/8/layout/hLis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3D3735B-5D6B-4AF1-B8BB-8840B7F22367}"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n-US"/>
        </a:p>
      </dgm:t>
    </dgm:pt>
    <dgm:pt modelId="{6D135194-B387-484B-88C0-09834DF88F32}">
      <dgm:prSet phldrT="[Text]" custT="1"/>
      <dgm:spPr>
        <a:blipFill dpi="0" rotWithShape="0">
          <a:blip xmlns:r="http://schemas.openxmlformats.org/officeDocument/2006/relationships" r:embed="rId1"/>
          <a:srcRect/>
          <a:stretch>
            <a:fillRect/>
          </a:stretch>
        </a:blipFill>
      </dgm:spPr>
      <dgm:t>
        <a:bodyPr/>
        <a:lstStyle/>
        <a:p>
          <a:r>
            <a:rPr lang="en-US" sz="3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a:t>
          </a:r>
          <a:endParaRPr lang="en-US"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DCC415BB-4078-40AB-827C-FE163D2D642D}" type="parTrans" cxnId="{0FD60B2C-6BA1-45D5-9E9B-7B01DF82895C}">
      <dgm:prSet/>
      <dgm:spPr/>
      <dgm:t>
        <a:bodyPr/>
        <a:lstStyle/>
        <a:p>
          <a:endParaRPr lang="en-US"/>
        </a:p>
      </dgm:t>
    </dgm:pt>
    <dgm:pt modelId="{8C52BC1D-2C1C-447C-A07D-D31AC2EF4ABC}" type="sibTrans" cxnId="{0FD60B2C-6BA1-45D5-9E9B-7B01DF82895C}">
      <dgm:prSet/>
      <dgm:spPr/>
      <dgm:t>
        <a:bodyPr/>
        <a:lstStyle/>
        <a:p>
          <a:endParaRPr lang="en-US"/>
        </a:p>
      </dgm:t>
    </dgm:pt>
    <dgm:pt modelId="{4D6F6493-066C-4EF5-9610-990C3F34C050}">
      <dgm:prSet phldrT="[Text]"/>
      <dgm:spPr/>
      <dgm:t>
        <a:bodyPr/>
        <a:lstStyle/>
        <a:p>
          <a:r>
            <a:rPr lang="en-US" dirty="0" smtClean="0"/>
            <a:t>Domestic</a:t>
          </a:r>
          <a:endParaRPr lang="en-US" dirty="0"/>
        </a:p>
      </dgm:t>
    </dgm:pt>
    <dgm:pt modelId="{45451E37-3E01-4888-B135-43B0A4EE119D}" type="parTrans" cxnId="{9ABE53FF-E726-41F3-94A2-E0E9773E7C76}">
      <dgm:prSet/>
      <dgm:spPr/>
      <dgm:t>
        <a:bodyPr/>
        <a:lstStyle/>
        <a:p>
          <a:endParaRPr lang="en-US"/>
        </a:p>
      </dgm:t>
    </dgm:pt>
    <dgm:pt modelId="{1CEFE00D-1876-4691-AA26-5FB331D77979}" type="sibTrans" cxnId="{9ABE53FF-E726-41F3-94A2-E0E9773E7C76}">
      <dgm:prSet/>
      <dgm:spPr/>
      <dgm:t>
        <a:bodyPr/>
        <a:lstStyle/>
        <a:p>
          <a:endParaRPr lang="en-US"/>
        </a:p>
      </dgm:t>
    </dgm:pt>
    <dgm:pt modelId="{E9B148A1-C2A0-4C43-9AD0-DD04D23C72CC}">
      <dgm:prSet phldrT="[Text]"/>
      <dgm:spPr/>
      <dgm:t>
        <a:bodyPr/>
        <a:lstStyle/>
        <a:p>
          <a:r>
            <a:rPr lang="en-US" dirty="0" smtClean="0"/>
            <a:t>Energy</a:t>
          </a:r>
          <a:endParaRPr lang="en-US" dirty="0"/>
        </a:p>
      </dgm:t>
    </dgm:pt>
    <dgm:pt modelId="{86DB5528-9A20-4311-86D1-A5328B49ED7B}" type="parTrans" cxnId="{D14B2B2F-C174-43D5-A7A9-4F1D2468915B}">
      <dgm:prSet/>
      <dgm:spPr/>
      <dgm:t>
        <a:bodyPr/>
        <a:lstStyle/>
        <a:p>
          <a:endParaRPr lang="en-US"/>
        </a:p>
      </dgm:t>
    </dgm:pt>
    <dgm:pt modelId="{D8D42B37-9D2F-4397-8C27-B593810C2206}" type="sibTrans" cxnId="{D14B2B2F-C174-43D5-A7A9-4F1D2468915B}">
      <dgm:prSet/>
      <dgm:spPr/>
      <dgm:t>
        <a:bodyPr/>
        <a:lstStyle/>
        <a:p>
          <a:endParaRPr lang="en-US"/>
        </a:p>
      </dgm:t>
    </dgm:pt>
    <dgm:pt modelId="{DB5D74B3-C4C4-4A7E-AF8F-3779832443CD}">
      <dgm:prSet phldrT="[Text]"/>
      <dgm:spPr/>
      <dgm:t>
        <a:bodyPr/>
        <a:lstStyle/>
        <a:p>
          <a:r>
            <a:rPr lang="en-US" dirty="0" smtClean="0"/>
            <a:t>Agriculture</a:t>
          </a:r>
          <a:endParaRPr lang="en-US" dirty="0"/>
        </a:p>
      </dgm:t>
    </dgm:pt>
    <dgm:pt modelId="{72C5BC11-C1E2-46A1-B88C-EE99D182EFA3}" type="parTrans" cxnId="{FE7CF4E5-3FE9-4ECC-A6FB-B28DD192B1DA}">
      <dgm:prSet/>
      <dgm:spPr/>
      <dgm:t>
        <a:bodyPr/>
        <a:lstStyle/>
        <a:p>
          <a:endParaRPr lang="en-US"/>
        </a:p>
      </dgm:t>
    </dgm:pt>
    <dgm:pt modelId="{F831D99D-8D33-41CA-9E17-1015619206DA}" type="sibTrans" cxnId="{FE7CF4E5-3FE9-4ECC-A6FB-B28DD192B1DA}">
      <dgm:prSet/>
      <dgm:spPr/>
      <dgm:t>
        <a:bodyPr/>
        <a:lstStyle/>
        <a:p>
          <a:endParaRPr lang="en-US"/>
        </a:p>
      </dgm:t>
    </dgm:pt>
    <dgm:pt modelId="{A69375BD-108B-496A-A976-EF390EA52CC3}">
      <dgm:prSet phldrT="[Text]"/>
      <dgm:spPr/>
      <dgm:t>
        <a:bodyPr/>
        <a:lstStyle/>
        <a:p>
          <a:r>
            <a:rPr lang="en-US" dirty="0" smtClean="0"/>
            <a:t>Industry</a:t>
          </a:r>
          <a:endParaRPr lang="en-US" dirty="0"/>
        </a:p>
      </dgm:t>
    </dgm:pt>
    <dgm:pt modelId="{A99EBE4C-F73D-4D54-A726-848757FDECD7}" type="parTrans" cxnId="{0FBEA79F-E1EF-404F-8047-F1C7861E36C9}">
      <dgm:prSet/>
      <dgm:spPr/>
      <dgm:t>
        <a:bodyPr/>
        <a:lstStyle/>
        <a:p>
          <a:endParaRPr lang="en-US"/>
        </a:p>
      </dgm:t>
    </dgm:pt>
    <dgm:pt modelId="{3F26F3A9-F6F3-45B1-95A9-48470CF050CA}" type="sibTrans" cxnId="{0FBEA79F-E1EF-404F-8047-F1C7861E36C9}">
      <dgm:prSet/>
      <dgm:spPr/>
      <dgm:t>
        <a:bodyPr/>
        <a:lstStyle/>
        <a:p>
          <a:endParaRPr lang="en-US"/>
        </a:p>
      </dgm:t>
    </dgm:pt>
    <dgm:pt modelId="{DA295C06-87BB-4DAB-AA4A-462F7112659C}">
      <dgm:prSet phldrT="[Text]">
        <dgm:style>
          <a:lnRef idx="2">
            <a:schemeClr val="accent6"/>
          </a:lnRef>
          <a:fillRef idx="1">
            <a:schemeClr val="lt1"/>
          </a:fillRef>
          <a:effectRef idx="0">
            <a:schemeClr val="accent6"/>
          </a:effectRef>
          <a:fontRef idx="minor">
            <a:schemeClr val="dk1"/>
          </a:fontRef>
        </dgm:style>
      </dgm:prSet>
      <dgm:spPr>
        <a:solidFill>
          <a:srgbClr val="FFC000">
            <a:alpha val="50000"/>
          </a:srgbClr>
        </a:solidFill>
      </dgm:spPr>
      <dgm:t>
        <a:bodyPr/>
        <a:lstStyle/>
        <a:p>
          <a:r>
            <a:rPr lang="en-US" dirty="0" smtClean="0">
              <a:solidFill>
                <a:schemeClr val="tx1"/>
              </a:solidFill>
            </a:rPr>
            <a:t>Freshwater</a:t>
          </a:r>
        </a:p>
        <a:p>
          <a:r>
            <a:rPr lang="en-US" dirty="0" smtClean="0">
              <a:solidFill>
                <a:schemeClr val="tx1"/>
              </a:solidFill>
            </a:rPr>
            <a:t>Ecosystems</a:t>
          </a:r>
          <a:endParaRPr lang="en-US" dirty="0"/>
        </a:p>
      </dgm:t>
    </dgm:pt>
    <dgm:pt modelId="{F13DD5B3-0CB4-43E4-8B69-720B43B37FAA}" type="parTrans" cxnId="{2195004D-31A7-4700-89C1-0549896A5DBA}">
      <dgm:prSet/>
      <dgm:spPr/>
      <dgm:t>
        <a:bodyPr/>
        <a:lstStyle/>
        <a:p>
          <a:endParaRPr lang="en-US"/>
        </a:p>
      </dgm:t>
    </dgm:pt>
    <dgm:pt modelId="{214A0D71-5101-4844-B571-A5C5F236966D}" type="sibTrans" cxnId="{2195004D-31A7-4700-89C1-0549896A5DBA}">
      <dgm:prSet/>
      <dgm:spPr/>
      <dgm:t>
        <a:bodyPr/>
        <a:lstStyle/>
        <a:p>
          <a:endParaRPr lang="en-US"/>
        </a:p>
      </dgm:t>
    </dgm:pt>
    <dgm:pt modelId="{538EF7B7-407F-4DC3-9E9D-575E415AF504}" type="pres">
      <dgm:prSet presAssocID="{93D3735B-5D6B-4AF1-B8BB-8840B7F22367}" presName="composite" presStyleCnt="0">
        <dgm:presLayoutVars>
          <dgm:chMax val="1"/>
          <dgm:dir/>
          <dgm:resizeHandles val="exact"/>
        </dgm:presLayoutVars>
      </dgm:prSet>
      <dgm:spPr/>
      <dgm:t>
        <a:bodyPr/>
        <a:lstStyle/>
        <a:p>
          <a:endParaRPr lang="en-US"/>
        </a:p>
      </dgm:t>
    </dgm:pt>
    <dgm:pt modelId="{AB94A486-E1D7-4B56-B254-9D97531C2011}" type="pres">
      <dgm:prSet presAssocID="{93D3735B-5D6B-4AF1-B8BB-8840B7F22367}" presName="radial" presStyleCnt="0">
        <dgm:presLayoutVars>
          <dgm:animLvl val="ctr"/>
        </dgm:presLayoutVars>
      </dgm:prSet>
      <dgm:spPr/>
    </dgm:pt>
    <dgm:pt modelId="{F4486C25-1402-433F-8AF4-CFDDF782413A}" type="pres">
      <dgm:prSet presAssocID="{6D135194-B387-484B-88C0-09834DF88F32}" presName="centerShape" presStyleLbl="vennNode1" presStyleIdx="0" presStyleCnt="6"/>
      <dgm:spPr/>
      <dgm:t>
        <a:bodyPr/>
        <a:lstStyle/>
        <a:p>
          <a:endParaRPr lang="en-US"/>
        </a:p>
      </dgm:t>
    </dgm:pt>
    <dgm:pt modelId="{69F3E484-99B2-4B41-BCC8-623756DACAF0}" type="pres">
      <dgm:prSet presAssocID="{4D6F6493-066C-4EF5-9610-990C3F34C050}" presName="node" presStyleLbl="vennNode1" presStyleIdx="1" presStyleCnt="6">
        <dgm:presLayoutVars>
          <dgm:bulletEnabled val="1"/>
        </dgm:presLayoutVars>
      </dgm:prSet>
      <dgm:spPr/>
      <dgm:t>
        <a:bodyPr/>
        <a:lstStyle/>
        <a:p>
          <a:endParaRPr lang="en-US"/>
        </a:p>
      </dgm:t>
    </dgm:pt>
    <dgm:pt modelId="{234729BC-1855-4C8E-AF28-CB8AC2F65B89}" type="pres">
      <dgm:prSet presAssocID="{E9B148A1-C2A0-4C43-9AD0-DD04D23C72CC}" presName="node" presStyleLbl="vennNode1" presStyleIdx="2" presStyleCnt="6">
        <dgm:presLayoutVars>
          <dgm:bulletEnabled val="1"/>
        </dgm:presLayoutVars>
      </dgm:prSet>
      <dgm:spPr/>
      <dgm:t>
        <a:bodyPr/>
        <a:lstStyle/>
        <a:p>
          <a:endParaRPr lang="en-US"/>
        </a:p>
      </dgm:t>
    </dgm:pt>
    <dgm:pt modelId="{504C434E-FECD-4D5E-B767-E5A043591136}" type="pres">
      <dgm:prSet presAssocID="{DB5D74B3-C4C4-4A7E-AF8F-3779832443CD}" presName="node" presStyleLbl="vennNode1" presStyleIdx="3" presStyleCnt="6">
        <dgm:presLayoutVars>
          <dgm:bulletEnabled val="1"/>
        </dgm:presLayoutVars>
      </dgm:prSet>
      <dgm:spPr/>
      <dgm:t>
        <a:bodyPr/>
        <a:lstStyle/>
        <a:p>
          <a:endParaRPr lang="en-US"/>
        </a:p>
      </dgm:t>
    </dgm:pt>
    <dgm:pt modelId="{B5F7C3C8-F71E-4702-B13E-2724684657BB}" type="pres">
      <dgm:prSet presAssocID="{A69375BD-108B-496A-A976-EF390EA52CC3}" presName="node" presStyleLbl="vennNode1" presStyleIdx="4" presStyleCnt="6">
        <dgm:presLayoutVars>
          <dgm:bulletEnabled val="1"/>
        </dgm:presLayoutVars>
      </dgm:prSet>
      <dgm:spPr/>
      <dgm:t>
        <a:bodyPr/>
        <a:lstStyle/>
        <a:p>
          <a:endParaRPr lang="en-US"/>
        </a:p>
      </dgm:t>
    </dgm:pt>
    <dgm:pt modelId="{F1FE52DB-7BBC-447D-8BDD-CE5DAAFC0FD1}" type="pres">
      <dgm:prSet presAssocID="{DA295C06-87BB-4DAB-AA4A-462F7112659C}" presName="node" presStyleLbl="vennNode1" presStyleIdx="5" presStyleCnt="6">
        <dgm:presLayoutVars>
          <dgm:bulletEnabled val="1"/>
        </dgm:presLayoutVars>
      </dgm:prSet>
      <dgm:spPr/>
      <dgm:t>
        <a:bodyPr/>
        <a:lstStyle/>
        <a:p>
          <a:endParaRPr lang="en-US"/>
        </a:p>
      </dgm:t>
    </dgm:pt>
  </dgm:ptLst>
  <dgm:cxnLst>
    <dgm:cxn modelId="{9ABE53FF-E726-41F3-94A2-E0E9773E7C76}" srcId="{6D135194-B387-484B-88C0-09834DF88F32}" destId="{4D6F6493-066C-4EF5-9610-990C3F34C050}" srcOrd="0" destOrd="0" parTransId="{45451E37-3E01-4888-B135-43B0A4EE119D}" sibTransId="{1CEFE00D-1876-4691-AA26-5FB331D77979}"/>
    <dgm:cxn modelId="{FE6170EF-E124-4787-A00F-779FFD5523AD}" type="presOf" srcId="{4D6F6493-066C-4EF5-9610-990C3F34C050}" destId="{69F3E484-99B2-4B41-BCC8-623756DACAF0}" srcOrd="0" destOrd="0" presId="urn:microsoft.com/office/officeart/2005/8/layout/radial3"/>
    <dgm:cxn modelId="{6093E280-19D3-4BA5-BA6F-8C46625A1BC5}" type="presOf" srcId="{DA295C06-87BB-4DAB-AA4A-462F7112659C}" destId="{F1FE52DB-7BBC-447D-8BDD-CE5DAAFC0FD1}" srcOrd="0" destOrd="0" presId="urn:microsoft.com/office/officeart/2005/8/layout/radial3"/>
    <dgm:cxn modelId="{239AA229-08AD-485F-A088-E891A1EEC817}" type="presOf" srcId="{DB5D74B3-C4C4-4A7E-AF8F-3779832443CD}" destId="{504C434E-FECD-4D5E-B767-E5A043591136}" srcOrd="0" destOrd="0" presId="urn:microsoft.com/office/officeart/2005/8/layout/radial3"/>
    <dgm:cxn modelId="{D14B2B2F-C174-43D5-A7A9-4F1D2468915B}" srcId="{6D135194-B387-484B-88C0-09834DF88F32}" destId="{E9B148A1-C2A0-4C43-9AD0-DD04D23C72CC}" srcOrd="1" destOrd="0" parTransId="{86DB5528-9A20-4311-86D1-A5328B49ED7B}" sibTransId="{D8D42B37-9D2F-4397-8C27-B593810C2206}"/>
    <dgm:cxn modelId="{2195004D-31A7-4700-89C1-0549896A5DBA}" srcId="{6D135194-B387-484B-88C0-09834DF88F32}" destId="{DA295C06-87BB-4DAB-AA4A-462F7112659C}" srcOrd="4" destOrd="0" parTransId="{F13DD5B3-0CB4-43E4-8B69-720B43B37FAA}" sibTransId="{214A0D71-5101-4844-B571-A5C5F236966D}"/>
    <dgm:cxn modelId="{C2B611BE-A6EC-4298-890F-FE9483DFF4AA}" type="presOf" srcId="{E9B148A1-C2A0-4C43-9AD0-DD04D23C72CC}" destId="{234729BC-1855-4C8E-AF28-CB8AC2F65B89}" srcOrd="0" destOrd="0" presId="urn:microsoft.com/office/officeart/2005/8/layout/radial3"/>
    <dgm:cxn modelId="{FE7CF4E5-3FE9-4ECC-A6FB-B28DD192B1DA}" srcId="{6D135194-B387-484B-88C0-09834DF88F32}" destId="{DB5D74B3-C4C4-4A7E-AF8F-3779832443CD}" srcOrd="2" destOrd="0" parTransId="{72C5BC11-C1E2-46A1-B88C-EE99D182EFA3}" sibTransId="{F831D99D-8D33-41CA-9E17-1015619206DA}"/>
    <dgm:cxn modelId="{0FBEA79F-E1EF-404F-8047-F1C7861E36C9}" srcId="{6D135194-B387-484B-88C0-09834DF88F32}" destId="{A69375BD-108B-496A-A976-EF390EA52CC3}" srcOrd="3" destOrd="0" parTransId="{A99EBE4C-F73D-4D54-A726-848757FDECD7}" sibTransId="{3F26F3A9-F6F3-45B1-95A9-48470CF050CA}"/>
    <dgm:cxn modelId="{465AED09-9565-4A0F-8EE5-EB928D0C0F2E}" type="presOf" srcId="{6D135194-B387-484B-88C0-09834DF88F32}" destId="{F4486C25-1402-433F-8AF4-CFDDF782413A}" srcOrd="0" destOrd="0" presId="urn:microsoft.com/office/officeart/2005/8/layout/radial3"/>
    <dgm:cxn modelId="{0FD60B2C-6BA1-45D5-9E9B-7B01DF82895C}" srcId="{93D3735B-5D6B-4AF1-B8BB-8840B7F22367}" destId="{6D135194-B387-484B-88C0-09834DF88F32}" srcOrd="0" destOrd="0" parTransId="{DCC415BB-4078-40AB-827C-FE163D2D642D}" sibTransId="{8C52BC1D-2C1C-447C-A07D-D31AC2EF4ABC}"/>
    <dgm:cxn modelId="{D40E734E-45F8-4626-9A07-F0B720E0F87C}" type="presOf" srcId="{A69375BD-108B-496A-A976-EF390EA52CC3}" destId="{B5F7C3C8-F71E-4702-B13E-2724684657BB}" srcOrd="0" destOrd="0" presId="urn:microsoft.com/office/officeart/2005/8/layout/radial3"/>
    <dgm:cxn modelId="{4270FA16-05E5-403D-8251-DCE31A79A8E7}" type="presOf" srcId="{93D3735B-5D6B-4AF1-B8BB-8840B7F22367}" destId="{538EF7B7-407F-4DC3-9E9D-575E415AF504}" srcOrd="0" destOrd="0" presId="urn:microsoft.com/office/officeart/2005/8/layout/radial3"/>
    <dgm:cxn modelId="{A1A7A56F-47AF-4D46-8CF7-5CC6FE8ACB40}" type="presParOf" srcId="{538EF7B7-407F-4DC3-9E9D-575E415AF504}" destId="{AB94A486-E1D7-4B56-B254-9D97531C2011}" srcOrd="0" destOrd="0" presId="urn:microsoft.com/office/officeart/2005/8/layout/radial3"/>
    <dgm:cxn modelId="{66C51907-CBFC-4768-8646-F060768E3847}" type="presParOf" srcId="{AB94A486-E1D7-4B56-B254-9D97531C2011}" destId="{F4486C25-1402-433F-8AF4-CFDDF782413A}" srcOrd="0" destOrd="0" presId="urn:microsoft.com/office/officeart/2005/8/layout/radial3"/>
    <dgm:cxn modelId="{66DE2650-AF03-4487-9E39-B4CDA414BF08}" type="presParOf" srcId="{AB94A486-E1D7-4B56-B254-9D97531C2011}" destId="{69F3E484-99B2-4B41-BCC8-623756DACAF0}" srcOrd="1" destOrd="0" presId="urn:microsoft.com/office/officeart/2005/8/layout/radial3"/>
    <dgm:cxn modelId="{1C7A670D-EA90-4A31-B300-9C7CDCBC7CCC}" type="presParOf" srcId="{AB94A486-E1D7-4B56-B254-9D97531C2011}" destId="{234729BC-1855-4C8E-AF28-CB8AC2F65B89}" srcOrd="2" destOrd="0" presId="urn:microsoft.com/office/officeart/2005/8/layout/radial3"/>
    <dgm:cxn modelId="{ABA08B88-47A3-4529-A18C-CA07901CCE82}" type="presParOf" srcId="{AB94A486-E1D7-4B56-B254-9D97531C2011}" destId="{504C434E-FECD-4D5E-B767-E5A043591136}" srcOrd="3" destOrd="0" presId="urn:microsoft.com/office/officeart/2005/8/layout/radial3"/>
    <dgm:cxn modelId="{EFE7EBCF-064C-44FB-ABA5-784AA25080B5}" type="presParOf" srcId="{AB94A486-E1D7-4B56-B254-9D97531C2011}" destId="{B5F7C3C8-F71E-4702-B13E-2724684657BB}" srcOrd="4" destOrd="0" presId="urn:microsoft.com/office/officeart/2005/8/layout/radial3"/>
    <dgm:cxn modelId="{80CD5E75-9070-4B84-B3B6-38227F158C8C}" type="presParOf" srcId="{AB94A486-E1D7-4B56-B254-9D97531C2011}" destId="{F1FE52DB-7BBC-447D-8BDD-CE5DAAFC0FD1}" srcOrd="5" destOrd="0" presId="urn:microsoft.com/office/officeart/2005/8/layout/radial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3D3735B-5D6B-4AF1-B8BB-8840B7F22367}"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n-US"/>
        </a:p>
      </dgm:t>
    </dgm:pt>
    <dgm:pt modelId="{6D135194-B387-484B-88C0-09834DF88F32}">
      <dgm:prSet phldrT="[Text]" custT="1"/>
      <dgm:spPr>
        <a:blipFill dpi="0" rotWithShape="0">
          <a:blip xmlns:r="http://schemas.openxmlformats.org/officeDocument/2006/relationships" r:embed="rId1"/>
          <a:srcRect/>
          <a:stretch>
            <a:fillRect/>
          </a:stretch>
        </a:blipFill>
      </dgm:spPr>
      <dgm:t>
        <a:bodyPr/>
        <a:lstStyle/>
        <a:p>
          <a:r>
            <a:rPr lang="en-US" sz="2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Stress</a:t>
          </a:r>
          <a:endParaRPr lang="en-US"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DCC415BB-4078-40AB-827C-FE163D2D642D}" type="parTrans" cxnId="{0FD60B2C-6BA1-45D5-9E9B-7B01DF82895C}">
      <dgm:prSet/>
      <dgm:spPr/>
      <dgm:t>
        <a:bodyPr/>
        <a:lstStyle/>
        <a:p>
          <a:endParaRPr lang="en-US"/>
        </a:p>
      </dgm:t>
    </dgm:pt>
    <dgm:pt modelId="{8C52BC1D-2C1C-447C-A07D-D31AC2EF4ABC}" type="sibTrans" cxnId="{0FD60B2C-6BA1-45D5-9E9B-7B01DF82895C}">
      <dgm:prSet/>
      <dgm:spPr/>
      <dgm:t>
        <a:bodyPr/>
        <a:lstStyle/>
        <a:p>
          <a:endParaRPr lang="en-US"/>
        </a:p>
      </dgm:t>
    </dgm:pt>
    <dgm:pt modelId="{4D6F6493-066C-4EF5-9610-990C3F34C050}">
      <dgm:prSet phldrT="[Text]"/>
      <dgm:spPr/>
      <dgm:t>
        <a:bodyPr/>
        <a:lstStyle/>
        <a:p>
          <a:r>
            <a:rPr lang="en-US" dirty="0" smtClean="0"/>
            <a:t>Domestic</a:t>
          </a:r>
          <a:endParaRPr lang="en-US" dirty="0"/>
        </a:p>
      </dgm:t>
    </dgm:pt>
    <dgm:pt modelId="{45451E37-3E01-4888-B135-43B0A4EE119D}" type="parTrans" cxnId="{9ABE53FF-E726-41F3-94A2-E0E9773E7C76}">
      <dgm:prSet/>
      <dgm:spPr/>
      <dgm:t>
        <a:bodyPr/>
        <a:lstStyle/>
        <a:p>
          <a:endParaRPr lang="en-US"/>
        </a:p>
      </dgm:t>
    </dgm:pt>
    <dgm:pt modelId="{1CEFE00D-1876-4691-AA26-5FB331D77979}" type="sibTrans" cxnId="{9ABE53FF-E726-41F3-94A2-E0E9773E7C76}">
      <dgm:prSet/>
      <dgm:spPr/>
      <dgm:t>
        <a:bodyPr/>
        <a:lstStyle/>
        <a:p>
          <a:endParaRPr lang="en-US"/>
        </a:p>
      </dgm:t>
    </dgm:pt>
    <dgm:pt modelId="{DB5D74B3-C4C4-4A7E-AF8F-3779832443CD}">
      <dgm:prSet phldrT="[Text]"/>
      <dgm:spPr/>
      <dgm:t>
        <a:bodyPr/>
        <a:lstStyle/>
        <a:p>
          <a:r>
            <a:rPr lang="en-US" dirty="0" smtClean="0"/>
            <a:t>Agriculture</a:t>
          </a:r>
          <a:endParaRPr lang="en-US" dirty="0"/>
        </a:p>
      </dgm:t>
    </dgm:pt>
    <dgm:pt modelId="{72C5BC11-C1E2-46A1-B88C-EE99D182EFA3}" type="parTrans" cxnId="{FE7CF4E5-3FE9-4ECC-A6FB-B28DD192B1DA}">
      <dgm:prSet/>
      <dgm:spPr/>
      <dgm:t>
        <a:bodyPr/>
        <a:lstStyle/>
        <a:p>
          <a:endParaRPr lang="en-US"/>
        </a:p>
      </dgm:t>
    </dgm:pt>
    <dgm:pt modelId="{F831D99D-8D33-41CA-9E17-1015619206DA}" type="sibTrans" cxnId="{FE7CF4E5-3FE9-4ECC-A6FB-B28DD192B1DA}">
      <dgm:prSet/>
      <dgm:spPr/>
      <dgm:t>
        <a:bodyPr/>
        <a:lstStyle/>
        <a:p>
          <a:endParaRPr lang="en-US"/>
        </a:p>
      </dgm:t>
    </dgm:pt>
    <dgm:pt modelId="{A69375BD-108B-496A-A976-EF390EA52CC3}">
      <dgm:prSet phldrT="[Text]"/>
      <dgm:spPr/>
      <dgm:t>
        <a:bodyPr/>
        <a:lstStyle/>
        <a:p>
          <a:r>
            <a:rPr lang="en-US" dirty="0" smtClean="0"/>
            <a:t>Industry</a:t>
          </a:r>
          <a:endParaRPr lang="en-US" dirty="0"/>
        </a:p>
      </dgm:t>
    </dgm:pt>
    <dgm:pt modelId="{A99EBE4C-F73D-4D54-A726-848757FDECD7}" type="parTrans" cxnId="{0FBEA79F-E1EF-404F-8047-F1C7861E36C9}">
      <dgm:prSet/>
      <dgm:spPr/>
      <dgm:t>
        <a:bodyPr/>
        <a:lstStyle/>
        <a:p>
          <a:endParaRPr lang="en-US"/>
        </a:p>
      </dgm:t>
    </dgm:pt>
    <dgm:pt modelId="{3F26F3A9-F6F3-45B1-95A9-48470CF050CA}" type="sibTrans" cxnId="{0FBEA79F-E1EF-404F-8047-F1C7861E36C9}">
      <dgm:prSet/>
      <dgm:spPr/>
      <dgm:t>
        <a:bodyPr/>
        <a:lstStyle/>
        <a:p>
          <a:endParaRPr lang="en-US"/>
        </a:p>
      </dgm:t>
    </dgm:pt>
    <dgm:pt modelId="{E9B148A1-C2A0-4C43-9AD0-DD04D23C72CC}">
      <dgm:prSet phldrT="[Text]"/>
      <dgm:spPr/>
      <dgm:t>
        <a:bodyPr/>
        <a:lstStyle/>
        <a:p>
          <a:r>
            <a:rPr lang="en-US" dirty="0" smtClean="0"/>
            <a:t>Energy</a:t>
          </a:r>
          <a:endParaRPr lang="en-US" dirty="0"/>
        </a:p>
      </dgm:t>
    </dgm:pt>
    <dgm:pt modelId="{D8D42B37-9D2F-4397-8C27-B593810C2206}" type="sibTrans" cxnId="{D14B2B2F-C174-43D5-A7A9-4F1D2468915B}">
      <dgm:prSet/>
      <dgm:spPr/>
      <dgm:t>
        <a:bodyPr/>
        <a:lstStyle/>
        <a:p>
          <a:endParaRPr lang="en-US"/>
        </a:p>
      </dgm:t>
    </dgm:pt>
    <dgm:pt modelId="{86DB5528-9A20-4311-86D1-A5328B49ED7B}" type="parTrans" cxnId="{D14B2B2F-C174-43D5-A7A9-4F1D2468915B}">
      <dgm:prSet/>
      <dgm:spPr/>
      <dgm:t>
        <a:bodyPr/>
        <a:lstStyle/>
        <a:p>
          <a:endParaRPr lang="en-US"/>
        </a:p>
      </dgm:t>
    </dgm:pt>
    <dgm:pt modelId="{24DC32E3-6E6B-4078-97D8-E10756B64898}">
      <dgm:prSet phldrT="[Text]"/>
      <dgm:spPr>
        <a:solidFill>
          <a:srgbClr val="FFC000">
            <a:alpha val="50000"/>
          </a:srgbClr>
        </a:solidFill>
        <a:ln>
          <a:solidFill>
            <a:schemeClr val="accent6"/>
          </a:solidFill>
        </a:ln>
      </dgm:spPr>
      <dgm:t>
        <a:bodyPr/>
        <a:lstStyle/>
        <a:p>
          <a:r>
            <a:rPr lang="en-US" dirty="0" smtClean="0"/>
            <a:t>Freshwater</a:t>
          </a:r>
        </a:p>
        <a:p>
          <a:r>
            <a:rPr lang="en-US" dirty="0" smtClean="0"/>
            <a:t>Ecosystems</a:t>
          </a:r>
          <a:endParaRPr lang="en-US" dirty="0"/>
        </a:p>
      </dgm:t>
    </dgm:pt>
    <dgm:pt modelId="{FFB60AAD-4316-4368-98B0-30638583ABCF}" type="parTrans" cxnId="{F800CC31-AA93-4361-9084-F68E8214F7BE}">
      <dgm:prSet/>
      <dgm:spPr/>
      <dgm:t>
        <a:bodyPr/>
        <a:lstStyle/>
        <a:p>
          <a:endParaRPr lang="en-US"/>
        </a:p>
      </dgm:t>
    </dgm:pt>
    <dgm:pt modelId="{532C9B57-A9DF-4D74-B228-A27026415A6A}" type="sibTrans" cxnId="{F800CC31-AA93-4361-9084-F68E8214F7BE}">
      <dgm:prSet/>
      <dgm:spPr/>
      <dgm:t>
        <a:bodyPr/>
        <a:lstStyle/>
        <a:p>
          <a:endParaRPr lang="en-US"/>
        </a:p>
      </dgm:t>
    </dgm:pt>
    <dgm:pt modelId="{538EF7B7-407F-4DC3-9E9D-575E415AF504}" type="pres">
      <dgm:prSet presAssocID="{93D3735B-5D6B-4AF1-B8BB-8840B7F22367}" presName="composite" presStyleCnt="0">
        <dgm:presLayoutVars>
          <dgm:chMax val="1"/>
          <dgm:dir/>
          <dgm:resizeHandles val="exact"/>
        </dgm:presLayoutVars>
      </dgm:prSet>
      <dgm:spPr/>
      <dgm:t>
        <a:bodyPr/>
        <a:lstStyle/>
        <a:p>
          <a:endParaRPr lang="en-US"/>
        </a:p>
      </dgm:t>
    </dgm:pt>
    <dgm:pt modelId="{AB94A486-E1D7-4B56-B254-9D97531C2011}" type="pres">
      <dgm:prSet presAssocID="{93D3735B-5D6B-4AF1-B8BB-8840B7F22367}" presName="radial" presStyleCnt="0">
        <dgm:presLayoutVars>
          <dgm:animLvl val="ctr"/>
        </dgm:presLayoutVars>
      </dgm:prSet>
      <dgm:spPr/>
    </dgm:pt>
    <dgm:pt modelId="{F4486C25-1402-433F-8AF4-CFDDF782413A}" type="pres">
      <dgm:prSet presAssocID="{6D135194-B387-484B-88C0-09834DF88F32}" presName="centerShape" presStyleLbl="vennNode1" presStyleIdx="0" presStyleCnt="6" custScaleX="73944" custScaleY="75370"/>
      <dgm:spPr/>
      <dgm:t>
        <a:bodyPr/>
        <a:lstStyle/>
        <a:p>
          <a:endParaRPr lang="en-US"/>
        </a:p>
      </dgm:t>
    </dgm:pt>
    <dgm:pt modelId="{69F3E484-99B2-4B41-BCC8-623756DACAF0}" type="pres">
      <dgm:prSet presAssocID="{4D6F6493-066C-4EF5-9610-990C3F34C050}" presName="node" presStyleLbl="vennNode1" presStyleIdx="1" presStyleCnt="6" custScaleX="147887" custScaleY="143554" custRadScaleRad="81388" custRadScaleInc="9096">
        <dgm:presLayoutVars>
          <dgm:bulletEnabled val="1"/>
        </dgm:presLayoutVars>
      </dgm:prSet>
      <dgm:spPr/>
      <dgm:t>
        <a:bodyPr/>
        <a:lstStyle/>
        <a:p>
          <a:endParaRPr lang="en-US"/>
        </a:p>
      </dgm:t>
    </dgm:pt>
    <dgm:pt modelId="{234729BC-1855-4C8E-AF28-CB8AC2F65B89}" type="pres">
      <dgm:prSet presAssocID="{E9B148A1-C2A0-4C43-9AD0-DD04D23C72CC}" presName="node" presStyleLbl="vennNode1" presStyleIdx="2" presStyleCnt="6" custScaleX="139838" custScaleY="145069" custRadScaleRad="89450" custRadScaleInc="4325">
        <dgm:presLayoutVars>
          <dgm:bulletEnabled val="1"/>
        </dgm:presLayoutVars>
      </dgm:prSet>
      <dgm:spPr/>
      <dgm:t>
        <a:bodyPr/>
        <a:lstStyle/>
        <a:p>
          <a:endParaRPr lang="en-US"/>
        </a:p>
      </dgm:t>
    </dgm:pt>
    <dgm:pt modelId="{504C434E-FECD-4D5E-B767-E5A043591136}" type="pres">
      <dgm:prSet presAssocID="{DB5D74B3-C4C4-4A7E-AF8F-3779832443CD}" presName="node" presStyleLbl="vennNode1" presStyleIdx="3" presStyleCnt="6" custScaleX="147888" custScaleY="145144" custRadScaleRad="83813" custRadScaleInc="1724">
        <dgm:presLayoutVars>
          <dgm:bulletEnabled val="1"/>
        </dgm:presLayoutVars>
      </dgm:prSet>
      <dgm:spPr/>
      <dgm:t>
        <a:bodyPr/>
        <a:lstStyle/>
        <a:p>
          <a:endParaRPr lang="en-US"/>
        </a:p>
      </dgm:t>
    </dgm:pt>
    <dgm:pt modelId="{B5F7C3C8-F71E-4702-B13E-2724684657BB}" type="pres">
      <dgm:prSet presAssocID="{A69375BD-108B-496A-A976-EF390EA52CC3}" presName="node" presStyleLbl="vennNode1" presStyleIdx="4" presStyleCnt="6" custScaleX="147887" custScaleY="146479" custRadScaleRad="84198" custRadScaleInc="-366">
        <dgm:presLayoutVars>
          <dgm:bulletEnabled val="1"/>
        </dgm:presLayoutVars>
      </dgm:prSet>
      <dgm:spPr/>
      <dgm:t>
        <a:bodyPr/>
        <a:lstStyle/>
        <a:p>
          <a:endParaRPr lang="en-US"/>
        </a:p>
      </dgm:t>
    </dgm:pt>
    <dgm:pt modelId="{CABDB216-9788-40BC-9BE0-25E29506515B}" type="pres">
      <dgm:prSet presAssocID="{24DC32E3-6E6B-4078-97D8-E10756B64898}" presName="node" presStyleLbl="vennNode1" presStyleIdx="5" presStyleCnt="6" custRadScaleRad="103783" custRadScaleInc="7774">
        <dgm:presLayoutVars>
          <dgm:bulletEnabled val="1"/>
        </dgm:presLayoutVars>
      </dgm:prSet>
      <dgm:spPr/>
      <dgm:t>
        <a:bodyPr/>
        <a:lstStyle/>
        <a:p>
          <a:endParaRPr lang="en-US"/>
        </a:p>
      </dgm:t>
    </dgm:pt>
  </dgm:ptLst>
  <dgm:cxnLst>
    <dgm:cxn modelId="{9ABE53FF-E726-41F3-94A2-E0E9773E7C76}" srcId="{6D135194-B387-484B-88C0-09834DF88F32}" destId="{4D6F6493-066C-4EF5-9610-990C3F34C050}" srcOrd="0" destOrd="0" parTransId="{45451E37-3E01-4888-B135-43B0A4EE119D}" sibTransId="{1CEFE00D-1876-4691-AA26-5FB331D77979}"/>
    <dgm:cxn modelId="{879CB448-8E98-4DD2-9384-6C4FAEC4FA99}" type="presOf" srcId="{93D3735B-5D6B-4AF1-B8BB-8840B7F22367}" destId="{538EF7B7-407F-4DC3-9E9D-575E415AF504}" srcOrd="0" destOrd="0" presId="urn:microsoft.com/office/officeart/2005/8/layout/radial3"/>
    <dgm:cxn modelId="{5AE8221E-0AF7-4CFD-BB94-6D47DAFFAFA2}" type="presOf" srcId="{DB5D74B3-C4C4-4A7E-AF8F-3779832443CD}" destId="{504C434E-FECD-4D5E-B767-E5A043591136}" srcOrd="0" destOrd="0" presId="urn:microsoft.com/office/officeart/2005/8/layout/radial3"/>
    <dgm:cxn modelId="{98F58BE2-57DD-4BB0-9CB8-BF6438179228}" type="presOf" srcId="{A69375BD-108B-496A-A976-EF390EA52CC3}" destId="{B5F7C3C8-F71E-4702-B13E-2724684657BB}" srcOrd="0" destOrd="0" presId="urn:microsoft.com/office/officeart/2005/8/layout/radial3"/>
    <dgm:cxn modelId="{D14B2B2F-C174-43D5-A7A9-4F1D2468915B}" srcId="{6D135194-B387-484B-88C0-09834DF88F32}" destId="{E9B148A1-C2A0-4C43-9AD0-DD04D23C72CC}" srcOrd="1" destOrd="0" parTransId="{86DB5528-9A20-4311-86D1-A5328B49ED7B}" sibTransId="{D8D42B37-9D2F-4397-8C27-B593810C2206}"/>
    <dgm:cxn modelId="{FE7CF4E5-3FE9-4ECC-A6FB-B28DD192B1DA}" srcId="{6D135194-B387-484B-88C0-09834DF88F32}" destId="{DB5D74B3-C4C4-4A7E-AF8F-3779832443CD}" srcOrd="2" destOrd="0" parTransId="{72C5BC11-C1E2-46A1-B88C-EE99D182EFA3}" sibTransId="{F831D99D-8D33-41CA-9E17-1015619206DA}"/>
    <dgm:cxn modelId="{0FBEA79F-E1EF-404F-8047-F1C7861E36C9}" srcId="{6D135194-B387-484B-88C0-09834DF88F32}" destId="{A69375BD-108B-496A-A976-EF390EA52CC3}" srcOrd="3" destOrd="0" parTransId="{A99EBE4C-F73D-4D54-A726-848757FDECD7}" sibTransId="{3F26F3A9-F6F3-45B1-95A9-48470CF050CA}"/>
    <dgm:cxn modelId="{0FD60B2C-6BA1-45D5-9E9B-7B01DF82895C}" srcId="{93D3735B-5D6B-4AF1-B8BB-8840B7F22367}" destId="{6D135194-B387-484B-88C0-09834DF88F32}" srcOrd="0" destOrd="0" parTransId="{DCC415BB-4078-40AB-827C-FE163D2D642D}" sibTransId="{8C52BC1D-2C1C-447C-A07D-D31AC2EF4ABC}"/>
    <dgm:cxn modelId="{5B00CB67-AC2E-4EF8-995E-1CDF6734FF44}" type="presOf" srcId="{24DC32E3-6E6B-4078-97D8-E10756B64898}" destId="{CABDB216-9788-40BC-9BE0-25E29506515B}" srcOrd="0" destOrd="0" presId="urn:microsoft.com/office/officeart/2005/8/layout/radial3"/>
    <dgm:cxn modelId="{34AF0274-BDFB-4B26-8884-82BAEBCAA9EB}" type="presOf" srcId="{6D135194-B387-484B-88C0-09834DF88F32}" destId="{F4486C25-1402-433F-8AF4-CFDDF782413A}" srcOrd="0" destOrd="0" presId="urn:microsoft.com/office/officeart/2005/8/layout/radial3"/>
    <dgm:cxn modelId="{92549CEB-2044-43AF-AB40-5B698E89B1FC}" type="presOf" srcId="{4D6F6493-066C-4EF5-9610-990C3F34C050}" destId="{69F3E484-99B2-4B41-BCC8-623756DACAF0}" srcOrd="0" destOrd="0" presId="urn:microsoft.com/office/officeart/2005/8/layout/radial3"/>
    <dgm:cxn modelId="{F800CC31-AA93-4361-9084-F68E8214F7BE}" srcId="{6D135194-B387-484B-88C0-09834DF88F32}" destId="{24DC32E3-6E6B-4078-97D8-E10756B64898}" srcOrd="4" destOrd="0" parTransId="{FFB60AAD-4316-4368-98B0-30638583ABCF}" sibTransId="{532C9B57-A9DF-4D74-B228-A27026415A6A}"/>
    <dgm:cxn modelId="{5C7E3864-D100-4D97-8FA2-F54C83885D61}" type="presOf" srcId="{E9B148A1-C2A0-4C43-9AD0-DD04D23C72CC}" destId="{234729BC-1855-4C8E-AF28-CB8AC2F65B89}" srcOrd="0" destOrd="0" presId="urn:microsoft.com/office/officeart/2005/8/layout/radial3"/>
    <dgm:cxn modelId="{21CC8D6B-4A20-4F94-913E-9C2023FC553A}" type="presParOf" srcId="{538EF7B7-407F-4DC3-9E9D-575E415AF504}" destId="{AB94A486-E1D7-4B56-B254-9D97531C2011}" srcOrd="0" destOrd="0" presId="urn:microsoft.com/office/officeart/2005/8/layout/radial3"/>
    <dgm:cxn modelId="{4C26087B-3DA0-402D-8482-DE3B774CA7C3}" type="presParOf" srcId="{AB94A486-E1D7-4B56-B254-9D97531C2011}" destId="{F4486C25-1402-433F-8AF4-CFDDF782413A}" srcOrd="0" destOrd="0" presId="urn:microsoft.com/office/officeart/2005/8/layout/radial3"/>
    <dgm:cxn modelId="{BB8A72E4-765C-4A3D-9335-996C7B1B0A71}" type="presParOf" srcId="{AB94A486-E1D7-4B56-B254-9D97531C2011}" destId="{69F3E484-99B2-4B41-BCC8-623756DACAF0}" srcOrd="1" destOrd="0" presId="urn:microsoft.com/office/officeart/2005/8/layout/radial3"/>
    <dgm:cxn modelId="{1EA01C9C-CE0D-490C-9B63-71BCCF473F8C}" type="presParOf" srcId="{AB94A486-E1D7-4B56-B254-9D97531C2011}" destId="{234729BC-1855-4C8E-AF28-CB8AC2F65B89}" srcOrd="2" destOrd="0" presId="urn:microsoft.com/office/officeart/2005/8/layout/radial3"/>
    <dgm:cxn modelId="{29A54E4D-07F3-45A8-B4F4-AABCDF27A613}" type="presParOf" srcId="{AB94A486-E1D7-4B56-B254-9D97531C2011}" destId="{504C434E-FECD-4D5E-B767-E5A043591136}" srcOrd="3" destOrd="0" presId="urn:microsoft.com/office/officeart/2005/8/layout/radial3"/>
    <dgm:cxn modelId="{E5C7D6C9-FE3C-41EB-9031-67378E550F2D}" type="presParOf" srcId="{AB94A486-E1D7-4B56-B254-9D97531C2011}" destId="{B5F7C3C8-F71E-4702-B13E-2724684657BB}" srcOrd="4" destOrd="0" presId="urn:microsoft.com/office/officeart/2005/8/layout/radial3"/>
    <dgm:cxn modelId="{AFCBC1CB-4E3E-4E0E-BB16-A1CCA344229B}" type="presParOf" srcId="{AB94A486-E1D7-4B56-B254-9D97531C2011}" destId="{CABDB216-9788-40BC-9BE0-25E29506515B}" srcOrd="5" destOrd="0" presId="urn:microsoft.com/office/officeart/2005/8/layout/radial3"/>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3D3735B-5D6B-4AF1-B8BB-8840B7F22367}"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n-US"/>
        </a:p>
      </dgm:t>
    </dgm:pt>
    <dgm:pt modelId="{6D135194-B387-484B-88C0-09834DF88F32}">
      <dgm:prSet phldrT="[Text]" custT="1"/>
      <dgm:spPr>
        <a:blipFill dpi="0" rotWithShape="0">
          <a:blip xmlns:r="http://schemas.openxmlformats.org/officeDocument/2006/relationships" r:embed="rId1"/>
          <a:srcRect/>
          <a:stretch>
            <a:fillRect/>
          </a:stretch>
        </a:blipFill>
      </dgm:spPr>
      <dgm:t>
        <a:bodyPr/>
        <a:lstStyle/>
        <a:p>
          <a:r>
            <a:rPr lang="en-US"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a:t>
          </a:r>
          <a:endParaRPr lang="en-US"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DCC415BB-4078-40AB-827C-FE163D2D642D}" type="parTrans" cxnId="{0FD60B2C-6BA1-45D5-9E9B-7B01DF82895C}">
      <dgm:prSet/>
      <dgm:spPr/>
      <dgm:t>
        <a:bodyPr/>
        <a:lstStyle/>
        <a:p>
          <a:endParaRPr lang="en-US"/>
        </a:p>
      </dgm:t>
    </dgm:pt>
    <dgm:pt modelId="{8C52BC1D-2C1C-447C-A07D-D31AC2EF4ABC}" type="sibTrans" cxnId="{0FD60B2C-6BA1-45D5-9E9B-7B01DF82895C}">
      <dgm:prSet/>
      <dgm:spPr/>
      <dgm:t>
        <a:bodyPr/>
        <a:lstStyle/>
        <a:p>
          <a:endParaRPr lang="en-US"/>
        </a:p>
      </dgm:t>
    </dgm:pt>
    <dgm:pt modelId="{4D6F6493-066C-4EF5-9610-990C3F34C050}">
      <dgm:prSet phldrT="[Text]"/>
      <dgm:spPr/>
      <dgm:t>
        <a:bodyPr/>
        <a:lstStyle/>
        <a:p>
          <a:r>
            <a:rPr lang="en-US" dirty="0" smtClean="0"/>
            <a:t>Domestic</a:t>
          </a:r>
          <a:endParaRPr lang="en-US" dirty="0"/>
        </a:p>
      </dgm:t>
    </dgm:pt>
    <dgm:pt modelId="{45451E37-3E01-4888-B135-43B0A4EE119D}" type="parTrans" cxnId="{9ABE53FF-E726-41F3-94A2-E0E9773E7C76}">
      <dgm:prSet/>
      <dgm:spPr/>
      <dgm:t>
        <a:bodyPr/>
        <a:lstStyle/>
        <a:p>
          <a:endParaRPr lang="en-US"/>
        </a:p>
      </dgm:t>
    </dgm:pt>
    <dgm:pt modelId="{1CEFE00D-1876-4691-AA26-5FB331D77979}" type="sibTrans" cxnId="{9ABE53FF-E726-41F3-94A2-E0E9773E7C76}">
      <dgm:prSet/>
      <dgm:spPr/>
      <dgm:t>
        <a:bodyPr/>
        <a:lstStyle/>
        <a:p>
          <a:endParaRPr lang="en-US"/>
        </a:p>
      </dgm:t>
    </dgm:pt>
    <dgm:pt modelId="{E9B148A1-C2A0-4C43-9AD0-DD04D23C72CC}">
      <dgm:prSet phldrT="[Text]"/>
      <dgm:spPr/>
      <dgm:t>
        <a:bodyPr/>
        <a:lstStyle/>
        <a:p>
          <a:r>
            <a:rPr lang="en-US" dirty="0" smtClean="0"/>
            <a:t>Energy</a:t>
          </a:r>
          <a:endParaRPr lang="en-US" dirty="0"/>
        </a:p>
      </dgm:t>
    </dgm:pt>
    <dgm:pt modelId="{86DB5528-9A20-4311-86D1-A5328B49ED7B}" type="parTrans" cxnId="{D14B2B2F-C174-43D5-A7A9-4F1D2468915B}">
      <dgm:prSet/>
      <dgm:spPr/>
      <dgm:t>
        <a:bodyPr/>
        <a:lstStyle/>
        <a:p>
          <a:endParaRPr lang="en-US"/>
        </a:p>
      </dgm:t>
    </dgm:pt>
    <dgm:pt modelId="{D8D42B37-9D2F-4397-8C27-B593810C2206}" type="sibTrans" cxnId="{D14B2B2F-C174-43D5-A7A9-4F1D2468915B}">
      <dgm:prSet/>
      <dgm:spPr/>
      <dgm:t>
        <a:bodyPr/>
        <a:lstStyle/>
        <a:p>
          <a:endParaRPr lang="en-US"/>
        </a:p>
      </dgm:t>
    </dgm:pt>
    <dgm:pt modelId="{DB5D74B3-C4C4-4A7E-AF8F-3779832443CD}">
      <dgm:prSet phldrT="[Text]"/>
      <dgm:spPr/>
      <dgm:t>
        <a:bodyPr/>
        <a:lstStyle/>
        <a:p>
          <a:r>
            <a:rPr lang="en-US" dirty="0" smtClean="0"/>
            <a:t>Agriculture</a:t>
          </a:r>
          <a:endParaRPr lang="en-US" dirty="0"/>
        </a:p>
      </dgm:t>
    </dgm:pt>
    <dgm:pt modelId="{72C5BC11-C1E2-46A1-B88C-EE99D182EFA3}" type="parTrans" cxnId="{FE7CF4E5-3FE9-4ECC-A6FB-B28DD192B1DA}">
      <dgm:prSet/>
      <dgm:spPr/>
      <dgm:t>
        <a:bodyPr/>
        <a:lstStyle/>
        <a:p>
          <a:endParaRPr lang="en-US"/>
        </a:p>
      </dgm:t>
    </dgm:pt>
    <dgm:pt modelId="{F831D99D-8D33-41CA-9E17-1015619206DA}" type="sibTrans" cxnId="{FE7CF4E5-3FE9-4ECC-A6FB-B28DD192B1DA}">
      <dgm:prSet/>
      <dgm:spPr/>
      <dgm:t>
        <a:bodyPr/>
        <a:lstStyle/>
        <a:p>
          <a:endParaRPr lang="en-US"/>
        </a:p>
      </dgm:t>
    </dgm:pt>
    <dgm:pt modelId="{A69375BD-108B-496A-A976-EF390EA52CC3}">
      <dgm:prSet phldrT="[Text]"/>
      <dgm:spPr/>
      <dgm:t>
        <a:bodyPr/>
        <a:lstStyle/>
        <a:p>
          <a:r>
            <a:rPr lang="en-US" dirty="0" smtClean="0"/>
            <a:t>Industry</a:t>
          </a:r>
          <a:endParaRPr lang="en-US" dirty="0"/>
        </a:p>
      </dgm:t>
    </dgm:pt>
    <dgm:pt modelId="{A99EBE4C-F73D-4D54-A726-848757FDECD7}" type="parTrans" cxnId="{0FBEA79F-E1EF-404F-8047-F1C7861E36C9}">
      <dgm:prSet/>
      <dgm:spPr/>
      <dgm:t>
        <a:bodyPr/>
        <a:lstStyle/>
        <a:p>
          <a:endParaRPr lang="en-US"/>
        </a:p>
      </dgm:t>
    </dgm:pt>
    <dgm:pt modelId="{3F26F3A9-F6F3-45B1-95A9-48470CF050CA}" type="sibTrans" cxnId="{0FBEA79F-E1EF-404F-8047-F1C7861E36C9}">
      <dgm:prSet/>
      <dgm:spPr/>
      <dgm:t>
        <a:bodyPr/>
        <a:lstStyle/>
        <a:p>
          <a:endParaRPr lang="en-US"/>
        </a:p>
      </dgm:t>
    </dgm:pt>
    <dgm:pt modelId="{DA295C06-87BB-4DAB-AA4A-462F7112659C}">
      <dgm:prSet phldrT="[Text]">
        <dgm:style>
          <a:lnRef idx="2">
            <a:schemeClr val="accent6"/>
          </a:lnRef>
          <a:fillRef idx="1">
            <a:schemeClr val="lt1"/>
          </a:fillRef>
          <a:effectRef idx="0">
            <a:schemeClr val="accent6"/>
          </a:effectRef>
          <a:fontRef idx="minor">
            <a:schemeClr val="dk1"/>
          </a:fontRef>
        </dgm:style>
      </dgm:prSet>
      <dgm:spPr>
        <a:solidFill>
          <a:srgbClr val="FFC000">
            <a:alpha val="50000"/>
          </a:srgbClr>
        </a:solidFill>
      </dgm:spPr>
      <dgm:t>
        <a:bodyPr/>
        <a:lstStyle/>
        <a:p>
          <a:r>
            <a:rPr lang="en-US" dirty="0" smtClean="0">
              <a:solidFill>
                <a:schemeClr val="tx1"/>
              </a:solidFill>
            </a:rPr>
            <a:t>Freshwater</a:t>
          </a:r>
        </a:p>
        <a:p>
          <a:r>
            <a:rPr lang="en-US" dirty="0" smtClean="0">
              <a:solidFill>
                <a:schemeClr val="tx1"/>
              </a:solidFill>
            </a:rPr>
            <a:t>Ecosystems</a:t>
          </a:r>
          <a:endParaRPr lang="en-US" dirty="0"/>
        </a:p>
      </dgm:t>
    </dgm:pt>
    <dgm:pt modelId="{F13DD5B3-0CB4-43E4-8B69-720B43B37FAA}" type="parTrans" cxnId="{2195004D-31A7-4700-89C1-0549896A5DBA}">
      <dgm:prSet/>
      <dgm:spPr/>
      <dgm:t>
        <a:bodyPr/>
        <a:lstStyle/>
        <a:p>
          <a:endParaRPr lang="en-US"/>
        </a:p>
      </dgm:t>
    </dgm:pt>
    <dgm:pt modelId="{214A0D71-5101-4844-B571-A5C5F236966D}" type="sibTrans" cxnId="{2195004D-31A7-4700-89C1-0549896A5DBA}">
      <dgm:prSet/>
      <dgm:spPr/>
      <dgm:t>
        <a:bodyPr/>
        <a:lstStyle/>
        <a:p>
          <a:endParaRPr lang="en-US"/>
        </a:p>
      </dgm:t>
    </dgm:pt>
    <dgm:pt modelId="{538EF7B7-407F-4DC3-9E9D-575E415AF504}" type="pres">
      <dgm:prSet presAssocID="{93D3735B-5D6B-4AF1-B8BB-8840B7F22367}" presName="composite" presStyleCnt="0">
        <dgm:presLayoutVars>
          <dgm:chMax val="1"/>
          <dgm:dir/>
          <dgm:resizeHandles val="exact"/>
        </dgm:presLayoutVars>
      </dgm:prSet>
      <dgm:spPr/>
      <dgm:t>
        <a:bodyPr/>
        <a:lstStyle/>
        <a:p>
          <a:endParaRPr lang="en-US"/>
        </a:p>
      </dgm:t>
    </dgm:pt>
    <dgm:pt modelId="{AB94A486-E1D7-4B56-B254-9D97531C2011}" type="pres">
      <dgm:prSet presAssocID="{93D3735B-5D6B-4AF1-B8BB-8840B7F22367}" presName="radial" presStyleCnt="0">
        <dgm:presLayoutVars>
          <dgm:animLvl val="ctr"/>
        </dgm:presLayoutVars>
      </dgm:prSet>
      <dgm:spPr/>
    </dgm:pt>
    <dgm:pt modelId="{F4486C25-1402-433F-8AF4-CFDDF782413A}" type="pres">
      <dgm:prSet presAssocID="{6D135194-B387-484B-88C0-09834DF88F32}" presName="centerShape" presStyleLbl="vennNode1" presStyleIdx="0" presStyleCnt="6"/>
      <dgm:spPr/>
      <dgm:t>
        <a:bodyPr/>
        <a:lstStyle/>
        <a:p>
          <a:endParaRPr lang="en-US"/>
        </a:p>
      </dgm:t>
    </dgm:pt>
    <dgm:pt modelId="{69F3E484-99B2-4B41-BCC8-623756DACAF0}" type="pres">
      <dgm:prSet presAssocID="{4D6F6493-066C-4EF5-9610-990C3F34C050}" presName="node" presStyleLbl="vennNode1" presStyleIdx="1" presStyleCnt="6">
        <dgm:presLayoutVars>
          <dgm:bulletEnabled val="1"/>
        </dgm:presLayoutVars>
      </dgm:prSet>
      <dgm:spPr/>
      <dgm:t>
        <a:bodyPr/>
        <a:lstStyle/>
        <a:p>
          <a:endParaRPr lang="en-US"/>
        </a:p>
      </dgm:t>
    </dgm:pt>
    <dgm:pt modelId="{234729BC-1855-4C8E-AF28-CB8AC2F65B89}" type="pres">
      <dgm:prSet presAssocID="{E9B148A1-C2A0-4C43-9AD0-DD04D23C72CC}" presName="node" presStyleLbl="vennNode1" presStyleIdx="2" presStyleCnt="6">
        <dgm:presLayoutVars>
          <dgm:bulletEnabled val="1"/>
        </dgm:presLayoutVars>
      </dgm:prSet>
      <dgm:spPr/>
      <dgm:t>
        <a:bodyPr/>
        <a:lstStyle/>
        <a:p>
          <a:endParaRPr lang="en-US"/>
        </a:p>
      </dgm:t>
    </dgm:pt>
    <dgm:pt modelId="{504C434E-FECD-4D5E-B767-E5A043591136}" type="pres">
      <dgm:prSet presAssocID="{DB5D74B3-C4C4-4A7E-AF8F-3779832443CD}" presName="node" presStyleLbl="vennNode1" presStyleIdx="3" presStyleCnt="6">
        <dgm:presLayoutVars>
          <dgm:bulletEnabled val="1"/>
        </dgm:presLayoutVars>
      </dgm:prSet>
      <dgm:spPr/>
      <dgm:t>
        <a:bodyPr/>
        <a:lstStyle/>
        <a:p>
          <a:endParaRPr lang="en-US"/>
        </a:p>
      </dgm:t>
    </dgm:pt>
    <dgm:pt modelId="{B5F7C3C8-F71E-4702-B13E-2724684657BB}" type="pres">
      <dgm:prSet presAssocID="{A69375BD-108B-496A-A976-EF390EA52CC3}" presName="node" presStyleLbl="vennNode1" presStyleIdx="4" presStyleCnt="6">
        <dgm:presLayoutVars>
          <dgm:bulletEnabled val="1"/>
        </dgm:presLayoutVars>
      </dgm:prSet>
      <dgm:spPr/>
      <dgm:t>
        <a:bodyPr/>
        <a:lstStyle/>
        <a:p>
          <a:endParaRPr lang="en-US"/>
        </a:p>
      </dgm:t>
    </dgm:pt>
    <dgm:pt modelId="{F1FE52DB-7BBC-447D-8BDD-CE5DAAFC0FD1}" type="pres">
      <dgm:prSet presAssocID="{DA295C06-87BB-4DAB-AA4A-462F7112659C}" presName="node" presStyleLbl="vennNode1" presStyleIdx="5" presStyleCnt="6">
        <dgm:presLayoutVars>
          <dgm:bulletEnabled val="1"/>
        </dgm:presLayoutVars>
      </dgm:prSet>
      <dgm:spPr/>
      <dgm:t>
        <a:bodyPr/>
        <a:lstStyle/>
        <a:p>
          <a:endParaRPr lang="en-US"/>
        </a:p>
      </dgm:t>
    </dgm:pt>
  </dgm:ptLst>
  <dgm:cxnLst>
    <dgm:cxn modelId="{9ABE53FF-E726-41F3-94A2-E0E9773E7C76}" srcId="{6D135194-B387-484B-88C0-09834DF88F32}" destId="{4D6F6493-066C-4EF5-9610-990C3F34C050}" srcOrd="0" destOrd="0" parTransId="{45451E37-3E01-4888-B135-43B0A4EE119D}" sibTransId="{1CEFE00D-1876-4691-AA26-5FB331D77979}"/>
    <dgm:cxn modelId="{7CAB13A4-B69D-406E-AC4F-E5AAFE0CA72F}" type="presOf" srcId="{93D3735B-5D6B-4AF1-B8BB-8840B7F22367}" destId="{538EF7B7-407F-4DC3-9E9D-575E415AF504}" srcOrd="0" destOrd="0" presId="urn:microsoft.com/office/officeart/2005/8/layout/radial3"/>
    <dgm:cxn modelId="{DA5DDEFD-840D-4AF7-9F64-B19CB93E4F37}" type="presOf" srcId="{4D6F6493-066C-4EF5-9610-990C3F34C050}" destId="{69F3E484-99B2-4B41-BCC8-623756DACAF0}" srcOrd="0" destOrd="0" presId="urn:microsoft.com/office/officeart/2005/8/layout/radial3"/>
    <dgm:cxn modelId="{D14B2B2F-C174-43D5-A7A9-4F1D2468915B}" srcId="{6D135194-B387-484B-88C0-09834DF88F32}" destId="{E9B148A1-C2A0-4C43-9AD0-DD04D23C72CC}" srcOrd="1" destOrd="0" parTransId="{86DB5528-9A20-4311-86D1-A5328B49ED7B}" sibTransId="{D8D42B37-9D2F-4397-8C27-B593810C2206}"/>
    <dgm:cxn modelId="{2195004D-31A7-4700-89C1-0549896A5DBA}" srcId="{6D135194-B387-484B-88C0-09834DF88F32}" destId="{DA295C06-87BB-4DAB-AA4A-462F7112659C}" srcOrd="4" destOrd="0" parTransId="{F13DD5B3-0CB4-43E4-8B69-720B43B37FAA}" sibTransId="{214A0D71-5101-4844-B571-A5C5F236966D}"/>
    <dgm:cxn modelId="{5473FCCE-3D19-484B-847C-AC39B5A45BAB}" type="presOf" srcId="{DA295C06-87BB-4DAB-AA4A-462F7112659C}" destId="{F1FE52DB-7BBC-447D-8BDD-CE5DAAFC0FD1}" srcOrd="0" destOrd="0" presId="urn:microsoft.com/office/officeart/2005/8/layout/radial3"/>
    <dgm:cxn modelId="{FE7CF4E5-3FE9-4ECC-A6FB-B28DD192B1DA}" srcId="{6D135194-B387-484B-88C0-09834DF88F32}" destId="{DB5D74B3-C4C4-4A7E-AF8F-3779832443CD}" srcOrd="2" destOrd="0" parTransId="{72C5BC11-C1E2-46A1-B88C-EE99D182EFA3}" sibTransId="{F831D99D-8D33-41CA-9E17-1015619206DA}"/>
    <dgm:cxn modelId="{187334C5-1D5C-4EBD-8252-B62C93DAEECF}" type="presOf" srcId="{A69375BD-108B-496A-A976-EF390EA52CC3}" destId="{B5F7C3C8-F71E-4702-B13E-2724684657BB}" srcOrd="0" destOrd="0" presId="urn:microsoft.com/office/officeart/2005/8/layout/radial3"/>
    <dgm:cxn modelId="{160A4EC8-EA22-49C5-85AA-B73450404866}" type="presOf" srcId="{DB5D74B3-C4C4-4A7E-AF8F-3779832443CD}" destId="{504C434E-FECD-4D5E-B767-E5A043591136}" srcOrd="0" destOrd="0" presId="urn:microsoft.com/office/officeart/2005/8/layout/radial3"/>
    <dgm:cxn modelId="{0FBEA79F-E1EF-404F-8047-F1C7861E36C9}" srcId="{6D135194-B387-484B-88C0-09834DF88F32}" destId="{A69375BD-108B-496A-A976-EF390EA52CC3}" srcOrd="3" destOrd="0" parTransId="{A99EBE4C-F73D-4D54-A726-848757FDECD7}" sibTransId="{3F26F3A9-F6F3-45B1-95A9-48470CF050CA}"/>
    <dgm:cxn modelId="{0FD60B2C-6BA1-45D5-9E9B-7B01DF82895C}" srcId="{93D3735B-5D6B-4AF1-B8BB-8840B7F22367}" destId="{6D135194-B387-484B-88C0-09834DF88F32}" srcOrd="0" destOrd="0" parTransId="{DCC415BB-4078-40AB-827C-FE163D2D642D}" sibTransId="{8C52BC1D-2C1C-447C-A07D-D31AC2EF4ABC}"/>
    <dgm:cxn modelId="{371533AD-312A-4C31-B0BF-0A936D0DC90E}" type="presOf" srcId="{6D135194-B387-484B-88C0-09834DF88F32}" destId="{F4486C25-1402-433F-8AF4-CFDDF782413A}" srcOrd="0" destOrd="0" presId="urn:microsoft.com/office/officeart/2005/8/layout/radial3"/>
    <dgm:cxn modelId="{240042FF-087B-4562-AEC0-7C20BB007419}" type="presOf" srcId="{E9B148A1-C2A0-4C43-9AD0-DD04D23C72CC}" destId="{234729BC-1855-4C8E-AF28-CB8AC2F65B89}" srcOrd="0" destOrd="0" presId="urn:microsoft.com/office/officeart/2005/8/layout/radial3"/>
    <dgm:cxn modelId="{DBB53D13-FE43-4471-B899-8A52806CC133}" type="presParOf" srcId="{538EF7B7-407F-4DC3-9E9D-575E415AF504}" destId="{AB94A486-E1D7-4B56-B254-9D97531C2011}" srcOrd="0" destOrd="0" presId="urn:microsoft.com/office/officeart/2005/8/layout/radial3"/>
    <dgm:cxn modelId="{71BF9F22-CB53-4225-8588-696070A2D365}" type="presParOf" srcId="{AB94A486-E1D7-4B56-B254-9D97531C2011}" destId="{F4486C25-1402-433F-8AF4-CFDDF782413A}" srcOrd="0" destOrd="0" presId="urn:microsoft.com/office/officeart/2005/8/layout/radial3"/>
    <dgm:cxn modelId="{04851D92-BCCA-4BA0-8374-73310C58AFB4}" type="presParOf" srcId="{AB94A486-E1D7-4B56-B254-9D97531C2011}" destId="{69F3E484-99B2-4B41-BCC8-623756DACAF0}" srcOrd="1" destOrd="0" presId="urn:microsoft.com/office/officeart/2005/8/layout/radial3"/>
    <dgm:cxn modelId="{CA2E23FB-C645-4F16-9288-3EDCBE72170B}" type="presParOf" srcId="{AB94A486-E1D7-4B56-B254-9D97531C2011}" destId="{234729BC-1855-4C8E-AF28-CB8AC2F65B89}" srcOrd="2" destOrd="0" presId="urn:microsoft.com/office/officeart/2005/8/layout/radial3"/>
    <dgm:cxn modelId="{CAD117FB-EFC2-4CB9-8FB7-7DAA593C4426}" type="presParOf" srcId="{AB94A486-E1D7-4B56-B254-9D97531C2011}" destId="{504C434E-FECD-4D5E-B767-E5A043591136}" srcOrd="3" destOrd="0" presId="urn:microsoft.com/office/officeart/2005/8/layout/radial3"/>
    <dgm:cxn modelId="{A1566524-586D-478C-87B8-2A03DD1ADE4E}" type="presParOf" srcId="{AB94A486-E1D7-4B56-B254-9D97531C2011}" destId="{B5F7C3C8-F71E-4702-B13E-2724684657BB}" srcOrd="4" destOrd="0" presId="urn:microsoft.com/office/officeart/2005/8/layout/radial3"/>
    <dgm:cxn modelId="{6674FE4B-EC06-41FB-ACEA-02D328146976}" type="presParOf" srcId="{AB94A486-E1D7-4B56-B254-9D97531C2011}" destId="{F1FE52DB-7BBC-447D-8BDD-CE5DAAFC0FD1}" srcOrd="5" destOrd="0" presId="urn:microsoft.com/office/officeart/2005/8/layout/radial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25741F9-6276-4756-B743-86E9735F9C3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3D475F31-7DAC-4CE5-91E1-B6EACC6B4B8A}">
      <dgm:prSet phldrT="[Text]"/>
      <dgm:spPr>
        <a:solidFill>
          <a:schemeClr val="accent1">
            <a:hueOff val="0"/>
            <a:satOff val="0"/>
            <a:lumOff val="0"/>
          </a:schemeClr>
        </a:solidFill>
      </dgm:spPr>
      <dgm:t>
        <a:bodyPr/>
        <a:lstStyle/>
        <a:p>
          <a:r>
            <a:rPr lang="en-US" dirty="0" smtClean="0"/>
            <a:t>1. Pre-Workshop Report</a:t>
          </a:r>
          <a:endParaRPr lang="en-US" dirty="0"/>
        </a:p>
      </dgm:t>
    </dgm:pt>
    <dgm:pt modelId="{75AF15A1-C5EB-411A-9D09-52568E148F27}" type="parTrans" cxnId="{8A7A9076-D8D5-46CF-BD4D-589F1A475219}">
      <dgm:prSet/>
      <dgm:spPr/>
      <dgm:t>
        <a:bodyPr/>
        <a:lstStyle/>
        <a:p>
          <a:endParaRPr lang="en-US"/>
        </a:p>
      </dgm:t>
    </dgm:pt>
    <dgm:pt modelId="{71CF5ADA-A7F8-4EAF-B003-BBDB7DF2C8C4}" type="sibTrans" cxnId="{8A7A9076-D8D5-46CF-BD4D-589F1A475219}">
      <dgm:prSet/>
      <dgm:spPr/>
      <dgm:t>
        <a:bodyPr/>
        <a:lstStyle/>
        <a:p>
          <a:endParaRPr lang="en-US"/>
        </a:p>
      </dgm:t>
    </dgm:pt>
    <dgm:pt modelId="{2ADFA550-9C09-4A0D-A3A1-80D21EC2A8BC}">
      <dgm:prSet phldrT="[Text]" custT="1"/>
      <dgm:spPr/>
      <dgm:t>
        <a:bodyPr/>
        <a:lstStyle/>
        <a:p>
          <a:r>
            <a:rPr lang="en-US" sz="2400" dirty="0" smtClean="0"/>
            <a:t>Identify Stakeholder, institutions,  regulations, and sectors for the target project  </a:t>
          </a:r>
          <a:endParaRPr lang="en-US" sz="2400" dirty="0"/>
        </a:p>
      </dgm:t>
    </dgm:pt>
    <dgm:pt modelId="{9E87B689-ABBF-4DFD-BE67-AF38F65E1DC4}" type="parTrans" cxnId="{CA0CF9AD-C112-439E-8073-523A6017D232}">
      <dgm:prSet/>
      <dgm:spPr/>
      <dgm:t>
        <a:bodyPr/>
        <a:lstStyle/>
        <a:p>
          <a:endParaRPr lang="en-US"/>
        </a:p>
      </dgm:t>
    </dgm:pt>
    <dgm:pt modelId="{A0386464-9058-4DA9-8E28-163D63A29CFD}" type="sibTrans" cxnId="{CA0CF9AD-C112-439E-8073-523A6017D232}">
      <dgm:prSet/>
      <dgm:spPr/>
      <dgm:t>
        <a:bodyPr/>
        <a:lstStyle/>
        <a:p>
          <a:endParaRPr lang="en-US"/>
        </a:p>
      </dgm:t>
    </dgm:pt>
    <dgm:pt modelId="{BA94B197-551E-4502-BE9A-45F409B22962}">
      <dgm:prSet phldrT="[Text]" custT="1"/>
      <dgm:spPr/>
      <dgm:t>
        <a:bodyPr/>
        <a:lstStyle/>
        <a:p>
          <a:r>
            <a:rPr lang="en-US" sz="2400" dirty="0" smtClean="0"/>
            <a:t>Synthesize existing research</a:t>
          </a:r>
          <a:endParaRPr lang="en-US" sz="2400" dirty="0"/>
        </a:p>
      </dgm:t>
    </dgm:pt>
    <dgm:pt modelId="{D642CF9B-022A-4920-8FF8-E4225F1F5A3A}" type="parTrans" cxnId="{FA8C4F37-7488-438F-8975-7C3698402ABD}">
      <dgm:prSet/>
      <dgm:spPr/>
      <dgm:t>
        <a:bodyPr/>
        <a:lstStyle/>
        <a:p>
          <a:endParaRPr lang="en-US"/>
        </a:p>
      </dgm:t>
    </dgm:pt>
    <dgm:pt modelId="{6552A901-AE05-4DCB-8122-B5B22673E130}" type="sibTrans" cxnId="{FA8C4F37-7488-438F-8975-7C3698402ABD}">
      <dgm:prSet/>
      <dgm:spPr/>
      <dgm:t>
        <a:bodyPr/>
        <a:lstStyle/>
        <a:p>
          <a:endParaRPr lang="en-US"/>
        </a:p>
      </dgm:t>
    </dgm:pt>
    <dgm:pt modelId="{8FDAF565-3CE9-4EA2-9346-F4DE67AD5649}">
      <dgm:prSet phldrT="[Text]" custT="1"/>
      <dgm:spPr/>
      <dgm:t>
        <a:bodyPr/>
        <a:lstStyle/>
        <a:p>
          <a:r>
            <a:rPr lang="en-US" sz="2400" dirty="0" smtClean="0"/>
            <a:t>Two development pathways</a:t>
          </a:r>
          <a:endParaRPr lang="en-US" sz="2400" dirty="0"/>
        </a:p>
      </dgm:t>
    </dgm:pt>
    <dgm:pt modelId="{9CAAA19A-AC94-41D8-B8A6-61246E430B32}">
      <dgm:prSet phldrT="[Text]"/>
      <dgm:spPr/>
      <dgm:t>
        <a:bodyPr/>
        <a:lstStyle/>
        <a:p>
          <a:r>
            <a:rPr lang="en-US" dirty="0" smtClean="0"/>
            <a:t>2. Scenario Development</a:t>
          </a:r>
          <a:endParaRPr lang="en-US" dirty="0"/>
        </a:p>
      </dgm:t>
    </dgm:pt>
    <dgm:pt modelId="{FA20E9BC-60AB-498D-AD48-193697C45EDB}" type="sibTrans" cxnId="{B1A4A04E-69DD-44AD-8CB0-47A875022270}">
      <dgm:prSet/>
      <dgm:spPr/>
      <dgm:t>
        <a:bodyPr/>
        <a:lstStyle/>
        <a:p>
          <a:endParaRPr lang="en-US"/>
        </a:p>
      </dgm:t>
    </dgm:pt>
    <dgm:pt modelId="{AF26D73D-FFF0-489A-A01C-63ABBBFE2BF7}" type="parTrans" cxnId="{B1A4A04E-69DD-44AD-8CB0-47A875022270}">
      <dgm:prSet/>
      <dgm:spPr/>
      <dgm:t>
        <a:bodyPr/>
        <a:lstStyle/>
        <a:p>
          <a:endParaRPr lang="en-US"/>
        </a:p>
      </dgm:t>
    </dgm:pt>
    <dgm:pt modelId="{5D72D11A-C0C4-43C2-91AE-3D14E6E38CCA}" type="sibTrans" cxnId="{97F42C8D-31F8-4B21-8757-5D83CD12159F}">
      <dgm:prSet/>
      <dgm:spPr/>
      <dgm:t>
        <a:bodyPr/>
        <a:lstStyle/>
        <a:p>
          <a:endParaRPr lang="en-US"/>
        </a:p>
      </dgm:t>
    </dgm:pt>
    <dgm:pt modelId="{DFCE2121-E480-41B0-9595-F2370B195D78}" type="parTrans" cxnId="{97F42C8D-31F8-4B21-8757-5D83CD12159F}">
      <dgm:prSet/>
      <dgm:spPr/>
      <dgm:t>
        <a:bodyPr/>
        <a:lstStyle/>
        <a:p>
          <a:endParaRPr lang="en-US"/>
        </a:p>
      </dgm:t>
    </dgm:pt>
    <dgm:pt modelId="{561EC481-4C20-45D9-BF23-6C9C27A1321A}">
      <dgm:prSet phldrT="[Text]" custT="1"/>
      <dgm:spPr/>
      <dgm:t>
        <a:bodyPr/>
        <a:lstStyle/>
        <a:p>
          <a:r>
            <a:rPr lang="en-US" sz="2400" dirty="0" smtClean="0"/>
            <a:t>Analysis of trends</a:t>
          </a:r>
          <a:endParaRPr lang="en-US" sz="2400" dirty="0"/>
        </a:p>
      </dgm:t>
    </dgm:pt>
    <dgm:pt modelId="{7481ED84-DD10-4B92-9B2A-630BC51A52EE}" type="parTrans" cxnId="{547EC299-E1C0-4A73-BEC7-7B4C04864961}">
      <dgm:prSet/>
      <dgm:spPr/>
      <dgm:t>
        <a:bodyPr/>
        <a:lstStyle/>
        <a:p>
          <a:endParaRPr lang="en-US"/>
        </a:p>
      </dgm:t>
    </dgm:pt>
    <dgm:pt modelId="{7E83E530-762B-4CA3-83BB-28106CBE23C3}" type="sibTrans" cxnId="{547EC299-E1C0-4A73-BEC7-7B4C04864961}">
      <dgm:prSet/>
      <dgm:spPr/>
      <dgm:t>
        <a:bodyPr/>
        <a:lstStyle/>
        <a:p>
          <a:endParaRPr lang="en-US"/>
        </a:p>
      </dgm:t>
    </dgm:pt>
    <dgm:pt modelId="{9659C189-E70E-4C15-B745-28269D0F81E9}">
      <dgm:prSet phldrT="[Text]" custT="1"/>
      <dgm:spPr/>
      <dgm:t>
        <a:bodyPr/>
        <a:lstStyle/>
        <a:p>
          <a:r>
            <a:rPr lang="en-US" sz="2400" dirty="0" smtClean="0"/>
            <a:t>Ranking risks </a:t>
          </a:r>
          <a:endParaRPr lang="en-US" sz="2400" dirty="0"/>
        </a:p>
      </dgm:t>
    </dgm:pt>
    <dgm:pt modelId="{1258102C-E539-4D86-94FD-4F02AEC3B746}" type="parTrans" cxnId="{BA8C46DC-4088-4566-AE5E-9257A97B6951}">
      <dgm:prSet/>
      <dgm:spPr/>
      <dgm:t>
        <a:bodyPr/>
        <a:lstStyle/>
        <a:p>
          <a:endParaRPr lang="en-US"/>
        </a:p>
      </dgm:t>
    </dgm:pt>
    <dgm:pt modelId="{42F1F2A5-5655-4E5E-B81E-FB23305B42E1}" type="sibTrans" cxnId="{BA8C46DC-4088-4566-AE5E-9257A97B6951}">
      <dgm:prSet/>
      <dgm:spPr/>
      <dgm:t>
        <a:bodyPr/>
        <a:lstStyle/>
        <a:p>
          <a:endParaRPr lang="en-US"/>
        </a:p>
      </dgm:t>
    </dgm:pt>
    <dgm:pt modelId="{83FD0E35-24C2-41B3-A9D6-ECADC6C8006A}">
      <dgm:prSet phldrT="[Text]" custT="1"/>
      <dgm:spPr/>
      <dgm:t>
        <a:bodyPr/>
        <a:lstStyle/>
        <a:p>
          <a:r>
            <a:rPr lang="en-US" sz="2400" dirty="0" smtClean="0"/>
            <a:t>Two climate change pathways </a:t>
          </a:r>
          <a:endParaRPr lang="en-US" sz="2400" dirty="0"/>
        </a:p>
      </dgm:t>
    </dgm:pt>
    <dgm:pt modelId="{C68A114B-0851-4ED8-8A6A-EFC4BC1A6466}" type="parTrans" cxnId="{48D2FB9E-5F0F-42DA-A268-45F67792C7B9}">
      <dgm:prSet/>
      <dgm:spPr/>
      <dgm:t>
        <a:bodyPr/>
        <a:lstStyle/>
        <a:p>
          <a:endParaRPr lang="en-US"/>
        </a:p>
      </dgm:t>
    </dgm:pt>
    <dgm:pt modelId="{700721E2-4532-4134-BE4D-79299C4550EB}" type="sibTrans" cxnId="{48D2FB9E-5F0F-42DA-A268-45F67792C7B9}">
      <dgm:prSet/>
      <dgm:spPr/>
      <dgm:t>
        <a:bodyPr/>
        <a:lstStyle/>
        <a:p>
          <a:endParaRPr lang="en-US"/>
        </a:p>
      </dgm:t>
    </dgm:pt>
    <dgm:pt modelId="{A2430E82-54ED-4C4B-812B-B2B04201C213}">
      <dgm:prSet phldrT="[Text]" custT="1"/>
      <dgm:spPr/>
      <dgm:t>
        <a:bodyPr/>
        <a:lstStyle/>
        <a:p>
          <a:endParaRPr lang="en-US" sz="2400" dirty="0"/>
        </a:p>
      </dgm:t>
    </dgm:pt>
    <dgm:pt modelId="{C0232BC9-E4BF-4C78-BC71-C0AB3B976010}" type="parTrans" cxnId="{B7759AA9-1C20-4AC5-AE71-958E2F27BE7F}">
      <dgm:prSet/>
      <dgm:spPr/>
      <dgm:t>
        <a:bodyPr/>
        <a:lstStyle/>
        <a:p>
          <a:endParaRPr lang="en-US"/>
        </a:p>
      </dgm:t>
    </dgm:pt>
    <dgm:pt modelId="{93A52A12-211B-4971-BD06-7B1ABE7126E4}" type="sibTrans" cxnId="{B7759AA9-1C20-4AC5-AE71-958E2F27BE7F}">
      <dgm:prSet/>
      <dgm:spPr/>
      <dgm:t>
        <a:bodyPr/>
        <a:lstStyle/>
        <a:p>
          <a:endParaRPr lang="en-US"/>
        </a:p>
      </dgm:t>
    </dgm:pt>
    <dgm:pt modelId="{7D58B82E-F4D8-45AB-B0EF-08BBDEAFE759}">
      <dgm:prSet phldrT="[Text]" custT="1"/>
      <dgm:spPr/>
      <dgm:t>
        <a:bodyPr/>
        <a:lstStyle/>
        <a:p>
          <a:r>
            <a:rPr lang="en-US" sz="2400" dirty="0" smtClean="0">
              <a:solidFill>
                <a:schemeClr val="bg1">
                  <a:lumMod val="50000"/>
                </a:schemeClr>
              </a:solidFill>
            </a:rPr>
            <a:t>e.g. Business-as-usual, Smarter Growth</a:t>
          </a:r>
          <a:endParaRPr lang="en-US" sz="2400" dirty="0">
            <a:solidFill>
              <a:schemeClr val="bg1">
                <a:lumMod val="50000"/>
              </a:schemeClr>
            </a:solidFill>
          </a:endParaRPr>
        </a:p>
      </dgm:t>
    </dgm:pt>
    <dgm:pt modelId="{55076799-3357-42DC-83F7-1EC696921410}" type="parTrans" cxnId="{9B5C9AFE-39E2-411B-8E68-34C7FF6B5ADF}">
      <dgm:prSet/>
      <dgm:spPr/>
      <dgm:t>
        <a:bodyPr/>
        <a:lstStyle/>
        <a:p>
          <a:endParaRPr lang="en-US"/>
        </a:p>
      </dgm:t>
    </dgm:pt>
    <dgm:pt modelId="{284603B6-3A5C-4210-BC12-E4011E3090D6}" type="sibTrans" cxnId="{9B5C9AFE-39E2-411B-8E68-34C7FF6B5ADF}">
      <dgm:prSet/>
      <dgm:spPr/>
      <dgm:t>
        <a:bodyPr/>
        <a:lstStyle/>
        <a:p>
          <a:endParaRPr lang="en-US"/>
        </a:p>
      </dgm:t>
    </dgm:pt>
    <dgm:pt modelId="{72C3872F-4A7E-4A39-B1E3-8728AE020B52}">
      <dgm:prSet phldrT="[Text]" custT="1"/>
      <dgm:spPr/>
      <dgm:t>
        <a:bodyPr/>
        <a:lstStyle/>
        <a:p>
          <a:r>
            <a:rPr lang="en-US" sz="2400" dirty="0" smtClean="0">
              <a:solidFill>
                <a:schemeClr val="bg1">
                  <a:lumMod val="50000"/>
                </a:schemeClr>
              </a:solidFill>
            </a:rPr>
            <a:t>Wetter Future, Dryer Future</a:t>
          </a:r>
        </a:p>
      </dgm:t>
    </dgm:pt>
    <dgm:pt modelId="{3F2C3D71-FED3-424E-8836-0F582A696380}" type="parTrans" cxnId="{1E22A833-A326-42D3-BCA8-D2A545630EC0}">
      <dgm:prSet/>
      <dgm:spPr/>
      <dgm:t>
        <a:bodyPr/>
        <a:lstStyle/>
        <a:p>
          <a:endParaRPr lang="en-US"/>
        </a:p>
      </dgm:t>
    </dgm:pt>
    <dgm:pt modelId="{C162D366-E460-449E-BB72-65F15D750751}" type="sibTrans" cxnId="{1E22A833-A326-42D3-BCA8-D2A545630EC0}">
      <dgm:prSet/>
      <dgm:spPr/>
      <dgm:t>
        <a:bodyPr/>
        <a:lstStyle/>
        <a:p>
          <a:endParaRPr lang="en-US"/>
        </a:p>
      </dgm:t>
    </dgm:pt>
    <dgm:pt modelId="{E1249DDE-E955-4306-B649-36152550BA32}">
      <dgm:prSet phldrT="[Text]" custT="1"/>
      <dgm:spPr/>
      <dgm:t>
        <a:bodyPr/>
        <a:lstStyle/>
        <a:p>
          <a:endParaRPr lang="en-US" sz="1600" dirty="0"/>
        </a:p>
      </dgm:t>
    </dgm:pt>
    <dgm:pt modelId="{DD4EEA09-6292-407D-A531-C1B5E9B0D953}" type="parTrans" cxnId="{6759D820-5562-4E3D-A9AF-3E98561E5974}">
      <dgm:prSet/>
      <dgm:spPr/>
      <dgm:t>
        <a:bodyPr/>
        <a:lstStyle/>
        <a:p>
          <a:endParaRPr lang="en-US"/>
        </a:p>
      </dgm:t>
    </dgm:pt>
    <dgm:pt modelId="{AD5F2DEE-98A4-4312-8628-758F8C0508EC}" type="sibTrans" cxnId="{6759D820-5562-4E3D-A9AF-3E98561E5974}">
      <dgm:prSet/>
      <dgm:spPr/>
      <dgm:t>
        <a:bodyPr/>
        <a:lstStyle/>
        <a:p>
          <a:endParaRPr lang="en-US"/>
        </a:p>
      </dgm:t>
    </dgm:pt>
    <dgm:pt modelId="{E9055673-14ED-4DEB-BFBF-2714A8399DC2}">
      <dgm:prSet phldrT="[Text]" custT="1"/>
      <dgm:spPr/>
      <dgm:t>
        <a:bodyPr/>
        <a:lstStyle/>
        <a:p>
          <a:endParaRPr lang="en-US" sz="1600" dirty="0"/>
        </a:p>
      </dgm:t>
    </dgm:pt>
    <dgm:pt modelId="{D7680675-E9D6-4344-BE33-4CDF90B44AC2}" type="parTrans" cxnId="{7B43C07D-3E30-4E4C-8801-05EE9908400E}">
      <dgm:prSet/>
      <dgm:spPr/>
      <dgm:t>
        <a:bodyPr/>
        <a:lstStyle/>
        <a:p>
          <a:endParaRPr lang="en-US"/>
        </a:p>
      </dgm:t>
    </dgm:pt>
    <dgm:pt modelId="{1B8359EA-FAA4-4A81-BB99-2654E71BF557}" type="sibTrans" cxnId="{7B43C07D-3E30-4E4C-8801-05EE9908400E}">
      <dgm:prSet/>
      <dgm:spPr/>
      <dgm:t>
        <a:bodyPr/>
        <a:lstStyle/>
        <a:p>
          <a:endParaRPr lang="en-US"/>
        </a:p>
      </dgm:t>
    </dgm:pt>
    <dgm:pt modelId="{43D4D5EC-399B-4269-9D93-1F82DA74A110}">
      <dgm:prSet phldrT="[Text]" custT="1"/>
      <dgm:spPr/>
      <dgm:t>
        <a:bodyPr/>
        <a:lstStyle/>
        <a:p>
          <a:endParaRPr lang="en-US" sz="2400" dirty="0"/>
        </a:p>
      </dgm:t>
    </dgm:pt>
    <dgm:pt modelId="{C6B137D1-E9A3-4853-9956-3B72B291CF80}" type="parTrans" cxnId="{0026CB67-57AE-4001-8D71-BEB72BF45414}">
      <dgm:prSet/>
      <dgm:spPr/>
      <dgm:t>
        <a:bodyPr/>
        <a:lstStyle/>
        <a:p>
          <a:endParaRPr lang="en-US"/>
        </a:p>
      </dgm:t>
    </dgm:pt>
    <dgm:pt modelId="{5CDE3674-BDD6-406C-89C7-051750C15C89}" type="sibTrans" cxnId="{0026CB67-57AE-4001-8D71-BEB72BF45414}">
      <dgm:prSet/>
      <dgm:spPr/>
      <dgm:t>
        <a:bodyPr/>
        <a:lstStyle/>
        <a:p>
          <a:endParaRPr lang="en-US"/>
        </a:p>
      </dgm:t>
    </dgm:pt>
    <dgm:pt modelId="{3B37D616-A26A-4FC4-BDE3-AF169029CA45}" type="pres">
      <dgm:prSet presAssocID="{025741F9-6276-4756-B743-86E9735F9C3C}" presName="Name0" presStyleCnt="0">
        <dgm:presLayoutVars>
          <dgm:dir/>
          <dgm:animLvl val="lvl"/>
          <dgm:resizeHandles val="exact"/>
        </dgm:presLayoutVars>
      </dgm:prSet>
      <dgm:spPr/>
      <dgm:t>
        <a:bodyPr/>
        <a:lstStyle/>
        <a:p>
          <a:endParaRPr lang="en-US"/>
        </a:p>
      </dgm:t>
    </dgm:pt>
    <dgm:pt modelId="{AF222429-3C96-4E15-B890-437B43A990EB}" type="pres">
      <dgm:prSet presAssocID="{3D475F31-7DAC-4CE5-91E1-B6EACC6B4B8A}" presName="composite" presStyleCnt="0"/>
      <dgm:spPr/>
    </dgm:pt>
    <dgm:pt modelId="{DFDA6C7D-ED3D-41F0-AC24-588D0FE25980}" type="pres">
      <dgm:prSet presAssocID="{3D475F31-7DAC-4CE5-91E1-B6EACC6B4B8A}" presName="parTx" presStyleLbl="alignNode1" presStyleIdx="0" presStyleCnt="2">
        <dgm:presLayoutVars>
          <dgm:chMax val="0"/>
          <dgm:chPref val="0"/>
          <dgm:bulletEnabled val="1"/>
        </dgm:presLayoutVars>
      </dgm:prSet>
      <dgm:spPr/>
      <dgm:t>
        <a:bodyPr/>
        <a:lstStyle/>
        <a:p>
          <a:endParaRPr lang="en-US"/>
        </a:p>
      </dgm:t>
    </dgm:pt>
    <dgm:pt modelId="{3D8164F1-9C06-4E89-8E92-314EC1B21DAC}" type="pres">
      <dgm:prSet presAssocID="{3D475F31-7DAC-4CE5-91E1-B6EACC6B4B8A}" presName="desTx" presStyleLbl="alignAccFollowNode1" presStyleIdx="0" presStyleCnt="2">
        <dgm:presLayoutVars>
          <dgm:bulletEnabled val="1"/>
        </dgm:presLayoutVars>
      </dgm:prSet>
      <dgm:spPr/>
      <dgm:t>
        <a:bodyPr/>
        <a:lstStyle/>
        <a:p>
          <a:endParaRPr lang="en-US"/>
        </a:p>
      </dgm:t>
    </dgm:pt>
    <dgm:pt modelId="{87987840-832E-4BD8-90E8-FF170A934202}" type="pres">
      <dgm:prSet presAssocID="{71CF5ADA-A7F8-4EAF-B003-BBDB7DF2C8C4}" presName="space" presStyleCnt="0"/>
      <dgm:spPr/>
    </dgm:pt>
    <dgm:pt modelId="{91619D20-CD0E-4102-A103-452D5C7E0C87}" type="pres">
      <dgm:prSet presAssocID="{9CAAA19A-AC94-41D8-B8A6-61246E430B32}" presName="composite" presStyleCnt="0"/>
      <dgm:spPr/>
    </dgm:pt>
    <dgm:pt modelId="{A6DE1950-EE51-43D2-A508-70BF3DFDE051}" type="pres">
      <dgm:prSet presAssocID="{9CAAA19A-AC94-41D8-B8A6-61246E430B32}" presName="parTx" presStyleLbl="alignNode1" presStyleIdx="1" presStyleCnt="2">
        <dgm:presLayoutVars>
          <dgm:chMax val="0"/>
          <dgm:chPref val="0"/>
          <dgm:bulletEnabled val="1"/>
        </dgm:presLayoutVars>
      </dgm:prSet>
      <dgm:spPr/>
      <dgm:t>
        <a:bodyPr/>
        <a:lstStyle/>
        <a:p>
          <a:endParaRPr lang="en-US"/>
        </a:p>
      </dgm:t>
    </dgm:pt>
    <dgm:pt modelId="{FB086D75-4303-457B-A2EA-0E809631A629}" type="pres">
      <dgm:prSet presAssocID="{9CAAA19A-AC94-41D8-B8A6-61246E430B32}" presName="desTx" presStyleLbl="alignAccFollowNode1" presStyleIdx="1" presStyleCnt="2" custLinFactNeighborX="2068" custLinFactNeighborY="207">
        <dgm:presLayoutVars>
          <dgm:bulletEnabled val="1"/>
        </dgm:presLayoutVars>
      </dgm:prSet>
      <dgm:spPr/>
      <dgm:t>
        <a:bodyPr/>
        <a:lstStyle/>
        <a:p>
          <a:endParaRPr lang="en-US"/>
        </a:p>
      </dgm:t>
    </dgm:pt>
  </dgm:ptLst>
  <dgm:cxnLst>
    <dgm:cxn modelId="{B1A4A04E-69DD-44AD-8CB0-47A875022270}" srcId="{025741F9-6276-4756-B743-86E9735F9C3C}" destId="{9CAAA19A-AC94-41D8-B8A6-61246E430B32}" srcOrd="1" destOrd="0" parTransId="{AF26D73D-FFF0-489A-A01C-63ABBBFE2BF7}" sibTransId="{FA20E9BC-60AB-498D-AD48-193697C45EDB}"/>
    <dgm:cxn modelId="{CA0CF9AD-C112-439E-8073-523A6017D232}" srcId="{3D475F31-7DAC-4CE5-91E1-B6EACC6B4B8A}" destId="{2ADFA550-9C09-4A0D-A3A1-80D21EC2A8BC}" srcOrd="0" destOrd="0" parTransId="{9E87B689-ABBF-4DFD-BE67-AF38F65E1DC4}" sibTransId="{A0386464-9058-4DA9-8E28-163D63A29CFD}"/>
    <dgm:cxn modelId="{EF7C504D-EB99-49AF-915D-F35D8DB0A6EA}" type="presOf" srcId="{025741F9-6276-4756-B743-86E9735F9C3C}" destId="{3B37D616-A26A-4FC4-BDE3-AF169029CA45}" srcOrd="0" destOrd="0" presId="urn:microsoft.com/office/officeart/2005/8/layout/hList1"/>
    <dgm:cxn modelId="{547EC299-E1C0-4A73-BEC7-7B4C04864961}" srcId="{3D475F31-7DAC-4CE5-91E1-B6EACC6B4B8A}" destId="{561EC481-4C20-45D9-BF23-6C9C27A1321A}" srcOrd="4" destOrd="0" parTransId="{7481ED84-DD10-4B92-9B2A-630BC51A52EE}" sibTransId="{7E83E530-762B-4CA3-83BB-28106CBE23C3}"/>
    <dgm:cxn modelId="{B27D8B78-F9EF-4CE6-8C56-C6EADA477D72}" type="presOf" srcId="{561EC481-4C20-45D9-BF23-6C9C27A1321A}" destId="{3D8164F1-9C06-4E89-8E92-314EC1B21DAC}" srcOrd="0" destOrd="4" presId="urn:microsoft.com/office/officeart/2005/8/layout/hList1"/>
    <dgm:cxn modelId="{5386F414-0887-4875-8275-7581C212217B}" type="presOf" srcId="{9659C189-E70E-4C15-B745-28269D0F81E9}" destId="{3D8164F1-9C06-4E89-8E92-314EC1B21DAC}" srcOrd="0" destOrd="6" presId="urn:microsoft.com/office/officeart/2005/8/layout/hList1"/>
    <dgm:cxn modelId="{97F42C8D-31F8-4B21-8757-5D83CD12159F}" srcId="{9CAAA19A-AC94-41D8-B8A6-61246E430B32}" destId="{8FDAF565-3CE9-4EA2-9346-F4DE67AD5649}" srcOrd="0" destOrd="0" parTransId="{DFCE2121-E480-41B0-9595-F2370B195D78}" sibTransId="{5D72D11A-C0C4-43C2-91AE-3D14E6E38CCA}"/>
    <dgm:cxn modelId="{77BEE301-B974-410E-A01C-350FD745D1AA}" type="presOf" srcId="{9CAAA19A-AC94-41D8-B8A6-61246E430B32}" destId="{A6DE1950-EE51-43D2-A508-70BF3DFDE051}" srcOrd="0" destOrd="0" presId="urn:microsoft.com/office/officeart/2005/8/layout/hList1"/>
    <dgm:cxn modelId="{7B43C07D-3E30-4E4C-8801-05EE9908400E}" srcId="{3D475F31-7DAC-4CE5-91E1-B6EACC6B4B8A}" destId="{E9055673-14ED-4DEB-BFBF-2714A8399DC2}" srcOrd="3" destOrd="0" parTransId="{D7680675-E9D6-4344-BE33-4CDF90B44AC2}" sibTransId="{1B8359EA-FAA4-4A81-BB99-2654E71BF557}"/>
    <dgm:cxn modelId="{624E52C6-A42F-40C6-B4B6-4B6730FE48BD}" type="presOf" srcId="{83FD0E35-24C2-41B3-A9D6-ECADC6C8006A}" destId="{FB086D75-4303-457B-A2EA-0E809631A629}" srcOrd="0" destOrd="3" presId="urn:microsoft.com/office/officeart/2005/8/layout/hList1"/>
    <dgm:cxn modelId="{48D2FB9E-5F0F-42DA-A268-45F67792C7B9}" srcId="{9CAAA19A-AC94-41D8-B8A6-61246E430B32}" destId="{83FD0E35-24C2-41B3-A9D6-ECADC6C8006A}" srcOrd="2" destOrd="0" parTransId="{C68A114B-0851-4ED8-8A6A-EFC4BC1A6466}" sibTransId="{700721E2-4532-4134-BE4D-79299C4550EB}"/>
    <dgm:cxn modelId="{8A7A9076-D8D5-46CF-BD4D-589F1A475219}" srcId="{025741F9-6276-4756-B743-86E9735F9C3C}" destId="{3D475F31-7DAC-4CE5-91E1-B6EACC6B4B8A}" srcOrd="0" destOrd="0" parTransId="{75AF15A1-C5EB-411A-9D09-52568E148F27}" sibTransId="{71CF5ADA-A7F8-4EAF-B003-BBDB7DF2C8C4}"/>
    <dgm:cxn modelId="{B7759AA9-1C20-4AC5-AE71-958E2F27BE7F}" srcId="{9CAAA19A-AC94-41D8-B8A6-61246E430B32}" destId="{A2430E82-54ED-4C4B-812B-B2B04201C213}" srcOrd="1" destOrd="0" parTransId="{C0232BC9-E4BF-4C78-BC71-C0AB3B976010}" sibTransId="{93A52A12-211B-4971-BD06-7B1ABE7126E4}"/>
    <dgm:cxn modelId="{BA8C46DC-4088-4566-AE5E-9257A97B6951}" srcId="{3D475F31-7DAC-4CE5-91E1-B6EACC6B4B8A}" destId="{9659C189-E70E-4C15-B745-28269D0F81E9}" srcOrd="6" destOrd="0" parTransId="{1258102C-E539-4D86-94FD-4F02AEC3B746}" sibTransId="{42F1F2A5-5655-4E5E-B81E-FB23305B42E1}"/>
    <dgm:cxn modelId="{9414AA90-0FF4-4831-83A5-3EED195CCBED}" type="presOf" srcId="{72C3872F-4A7E-4A39-B1E3-8728AE020B52}" destId="{FB086D75-4303-457B-A2EA-0E809631A629}" srcOrd="0" destOrd="4" presId="urn:microsoft.com/office/officeart/2005/8/layout/hList1"/>
    <dgm:cxn modelId="{5503AA93-8234-4C90-ACBE-95C28033AEF5}" type="presOf" srcId="{E9055673-14ED-4DEB-BFBF-2714A8399DC2}" destId="{3D8164F1-9C06-4E89-8E92-314EC1B21DAC}" srcOrd="0" destOrd="3" presId="urn:microsoft.com/office/officeart/2005/8/layout/hList1"/>
    <dgm:cxn modelId="{D9DDED03-A0BD-4BC9-B4F6-88F023103480}" type="presOf" srcId="{BA94B197-551E-4502-BE9A-45F409B22962}" destId="{3D8164F1-9C06-4E89-8E92-314EC1B21DAC}" srcOrd="0" destOrd="2" presId="urn:microsoft.com/office/officeart/2005/8/layout/hList1"/>
    <dgm:cxn modelId="{AC2B4668-AC24-4E13-8A7D-8EC11040E947}" type="presOf" srcId="{3D475F31-7DAC-4CE5-91E1-B6EACC6B4B8A}" destId="{DFDA6C7D-ED3D-41F0-AC24-588D0FE25980}" srcOrd="0" destOrd="0" presId="urn:microsoft.com/office/officeart/2005/8/layout/hList1"/>
    <dgm:cxn modelId="{9B5C9AFE-39E2-411B-8E68-34C7FF6B5ADF}" srcId="{8FDAF565-3CE9-4EA2-9346-F4DE67AD5649}" destId="{7D58B82E-F4D8-45AB-B0EF-08BBDEAFE759}" srcOrd="0" destOrd="0" parTransId="{55076799-3357-42DC-83F7-1EC696921410}" sibTransId="{284603B6-3A5C-4210-BC12-E4011E3090D6}"/>
    <dgm:cxn modelId="{FA8C4F37-7488-438F-8975-7C3698402ABD}" srcId="{3D475F31-7DAC-4CE5-91E1-B6EACC6B4B8A}" destId="{BA94B197-551E-4502-BE9A-45F409B22962}" srcOrd="2" destOrd="0" parTransId="{D642CF9B-022A-4920-8FF8-E4225F1F5A3A}" sibTransId="{6552A901-AE05-4DCB-8122-B5B22673E130}"/>
    <dgm:cxn modelId="{937314C9-504F-44F2-9801-A001E4547F28}" type="presOf" srcId="{43D4D5EC-399B-4269-9D93-1F82DA74A110}" destId="{3D8164F1-9C06-4E89-8E92-314EC1B21DAC}" srcOrd="0" destOrd="5" presId="urn:microsoft.com/office/officeart/2005/8/layout/hList1"/>
    <dgm:cxn modelId="{858D52C7-3ED9-40CD-BC14-2E23BF028985}" type="presOf" srcId="{7D58B82E-F4D8-45AB-B0EF-08BBDEAFE759}" destId="{FB086D75-4303-457B-A2EA-0E809631A629}" srcOrd="0" destOrd="1" presId="urn:microsoft.com/office/officeart/2005/8/layout/hList1"/>
    <dgm:cxn modelId="{D6DFBE50-BCB1-46DC-8CCB-CF49E8F3AB36}" type="presOf" srcId="{E1249DDE-E955-4306-B649-36152550BA32}" destId="{3D8164F1-9C06-4E89-8E92-314EC1B21DAC}" srcOrd="0" destOrd="1" presId="urn:microsoft.com/office/officeart/2005/8/layout/hList1"/>
    <dgm:cxn modelId="{0026CB67-57AE-4001-8D71-BEB72BF45414}" srcId="{3D475F31-7DAC-4CE5-91E1-B6EACC6B4B8A}" destId="{43D4D5EC-399B-4269-9D93-1F82DA74A110}" srcOrd="5" destOrd="0" parTransId="{C6B137D1-E9A3-4853-9956-3B72B291CF80}" sibTransId="{5CDE3674-BDD6-406C-89C7-051750C15C89}"/>
    <dgm:cxn modelId="{6759D820-5562-4E3D-A9AF-3E98561E5974}" srcId="{3D475F31-7DAC-4CE5-91E1-B6EACC6B4B8A}" destId="{E1249DDE-E955-4306-B649-36152550BA32}" srcOrd="1" destOrd="0" parTransId="{DD4EEA09-6292-407D-A531-C1B5E9B0D953}" sibTransId="{AD5F2DEE-98A4-4312-8628-758F8C0508EC}"/>
    <dgm:cxn modelId="{B44DD734-D724-4B23-B418-8B2BEF84F84B}" type="presOf" srcId="{8FDAF565-3CE9-4EA2-9346-F4DE67AD5649}" destId="{FB086D75-4303-457B-A2EA-0E809631A629}" srcOrd="0" destOrd="0" presId="urn:microsoft.com/office/officeart/2005/8/layout/hList1"/>
    <dgm:cxn modelId="{1E22A833-A326-42D3-BCA8-D2A545630EC0}" srcId="{83FD0E35-24C2-41B3-A9D6-ECADC6C8006A}" destId="{72C3872F-4A7E-4A39-B1E3-8728AE020B52}" srcOrd="0" destOrd="0" parTransId="{3F2C3D71-FED3-424E-8836-0F582A696380}" sibTransId="{C162D366-E460-449E-BB72-65F15D750751}"/>
    <dgm:cxn modelId="{6594FCCD-7B90-4F85-8454-55B2FE8A300B}" type="presOf" srcId="{2ADFA550-9C09-4A0D-A3A1-80D21EC2A8BC}" destId="{3D8164F1-9C06-4E89-8E92-314EC1B21DAC}" srcOrd="0" destOrd="0" presId="urn:microsoft.com/office/officeart/2005/8/layout/hList1"/>
    <dgm:cxn modelId="{175DDF47-A2C4-4D63-980A-50625C4D5FF1}" type="presOf" srcId="{A2430E82-54ED-4C4B-812B-B2B04201C213}" destId="{FB086D75-4303-457B-A2EA-0E809631A629}" srcOrd="0" destOrd="2" presId="urn:microsoft.com/office/officeart/2005/8/layout/hList1"/>
    <dgm:cxn modelId="{539376A8-9FDC-47EF-9FCD-2197425974A1}" type="presParOf" srcId="{3B37D616-A26A-4FC4-BDE3-AF169029CA45}" destId="{AF222429-3C96-4E15-B890-437B43A990EB}" srcOrd="0" destOrd="0" presId="urn:microsoft.com/office/officeart/2005/8/layout/hList1"/>
    <dgm:cxn modelId="{D4EC164C-24E7-44F4-8C63-72FFD146EF4E}" type="presParOf" srcId="{AF222429-3C96-4E15-B890-437B43A990EB}" destId="{DFDA6C7D-ED3D-41F0-AC24-588D0FE25980}" srcOrd="0" destOrd="0" presId="urn:microsoft.com/office/officeart/2005/8/layout/hList1"/>
    <dgm:cxn modelId="{D889C3B4-212B-4074-BC40-1505302FC263}" type="presParOf" srcId="{AF222429-3C96-4E15-B890-437B43A990EB}" destId="{3D8164F1-9C06-4E89-8E92-314EC1B21DAC}" srcOrd="1" destOrd="0" presId="urn:microsoft.com/office/officeart/2005/8/layout/hList1"/>
    <dgm:cxn modelId="{9FCF95CB-564F-4A7F-B043-5027D0FDE4A4}" type="presParOf" srcId="{3B37D616-A26A-4FC4-BDE3-AF169029CA45}" destId="{87987840-832E-4BD8-90E8-FF170A934202}" srcOrd="1" destOrd="0" presId="urn:microsoft.com/office/officeart/2005/8/layout/hList1"/>
    <dgm:cxn modelId="{A1CF93B6-30F3-4E27-BFA9-E34AF1B56425}" type="presParOf" srcId="{3B37D616-A26A-4FC4-BDE3-AF169029CA45}" destId="{91619D20-CD0E-4102-A103-452D5C7E0C87}" srcOrd="2" destOrd="0" presId="urn:microsoft.com/office/officeart/2005/8/layout/hList1"/>
    <dgm:cxn modelId="{AE6935F9-7BD6-4553-88D9-609A9B4A8D70}" type="presParOf" srcId="{91619D20-CD0E-4102-A103-452D5C7E0C87}" destId="{A6DE1950-EE51-43D2-A508-70BF3DFDE051}" srcOrd="0" destOrd="0" presId="urn:microsoft.com/office/officeart/2005/8/layout/hList1"/>
    <dgm:cxn modelId="{E82D0A5F-A0EC-48F9-ABDD-0B84AD02BCE1}" type="presParOf" srcId="{91619D20-CD0E-4102-A103-452D5C7E0C87}" destId="{FB086D75-4303-457B-A2EA-0E809631A629}" srcOrd="1" destOrd="0" presId="urn:microsoft.com/office/officeart/2005/8/layout/h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76FB55B-B47B-4B8A-A58D-EFA0FD6316FC}">
      <dsp:nvSpPr>
        <dsp:cNvPr id="0" name=""/>
        <dsp:cNvSpPr/>
      </dsp:nvSpPr>
      <dsp:spPr>
        <a:xfrm rot="2561600">
          <a:off x="1930133" y="2842888"/>
          <a:ext cx="617111" cy="57656"/>
        </a:xfrm>
        <a:custGeom>
          <a:avLst/>
          <a:gdLst/>
          <a:ahLst/>
          <a:cxnLst/>
          <a:rect l="0" t="0" r="0" b="0"/>
          <a:pathLst>
            <a:path>
              <a:moveTo>
                <a:pt x="0" y="28828"/>
              </a:moveTo>
              <a:lnTo>
                <a:pt x="617111" y="2882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39FE4A3-85B2-4536-8449-57702C01C575}">
      <dsp:nvSpPr>
        <dsp:cNvPr id="0" name=""/>
        <dsp:cNvSpPr/>
      </dsp:nvSpPr>
      <dsp:spPr>
        <a:xfrm>
          <a:off x="2011903" y="2003171"/>
          <a:ext cx="685829" cy="57656"/>
        </a:xfrm>
        <a:custGeom>
          <a:avLst/>
          <a:gdLst/>
          <a:ahLst/>
          <a:cxnLst/>
          <a:rect l="0" t="0" r="0" b="0"/>
          <a:pathLst>
            <a:path>
              <a:moveTo>
                <a:pt x="0" y="28828"/>
              </a:moveTo>
              <a:lnTo>
                <a:pt x="685829" y="2882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1CC129A-CEDE-4EA3-B152-B4D9E5680109}">
      <dsp:nvSpPr>
        <dsp:cNvPr id="0" name=""/>
        <dsp:cNvSpPr/>
      </dsp:nvSpPr>
      <dsp:spPr>
        <a:xfrm rot="19038400">
          <a:off x="1930133" y="1163454"/>
          <a:ext cx="617111" cy="57656"/>
        </a:xfrm>
        <a:custGeom>
          <a:avLst/>
          <a:gdLst/>
          <a:ahLst/>
          <a:cxnLst/>
          <a:rect l="0" t="0" r="0" b="0"/>
          <a:pathLst>
            <a:path>
              <a:moveTo>
                <a:pt x="0" y="28828"/>
              </a:moveTo>
              <a:lnTo>
                <a:pt x="617111" y="2882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EA4C9C9-AB72-488D-8B03-FA572D6B1ABC}">
      <dsp:nvSpPr>
        <dsp:cNvPr id="0" name=""/>
        <dsp:cNvSpPr/>
      </dsp:nvSpPr>
      <dsp:spPr>
        <a:xfrm>
          <a:off x="352171" y="1055687"/>
          <a:ext cx="1952625" cy="1952625"/>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39C5BC5-011D-49BC-A4AD-C934A3FB692A}">
      <dsp:nvSpPr>
        <dsp:cNvPr id="0" name=""/>
        <dsp:cNvSpPr/>
      </dsp:nvSpPr>
      <dsp:spPr>
        <a:xfrm>
          <a:off x="2310238" y="64"/>
          <a:ext cx="1171575" cy="1171575"/>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Avoid Degradation</a:t>
          </a:r>
          <a:endParaRPr lang="en-US" sz="1100" kern="1200" dirty="0"/>
        </a:p>
      </dsp:txBody>
      <dsp:txXfrm>
        <a:off x="2310238" y="64"/>
        <a:ext cx="1171575" cy="1171575"/>
      </dsp:txXfrm>
    </dsp:sp>
    <dsp:sp modelId="{2CCF9083-4235-4AE2-BE90-5616A0B71BCF}">
      <dsp:nvSpPr>
        <dsp:cNvPr id="0" name=""/>
        <dsp:cNvSpPr/>
      </dsp:nvSpPr>
      <dsp:spPr>
        <a:xfrm>
          <a:off x="2697733" y="1446212"/>
          <a:ext cx="1171575" cy="1171575"/>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Restore  Lost Services</a:t>
          </a:r>
          <a:endParaRPr lang="en-US" sz="1100" kern="1200" dirty="0"/>
        </a:p>
      </dsp:txBody>
      <dsp:txXfrm>
        <a:off x="2697733" y="1446212"/>
        <a:ext cx="1171575" cy="1171575"/>
      </dsp:txXfrm>
    </dsp:sp>
    <dsp:sp modelId="{B1CCBDA0-9BC8-4370-8777-38B5762FE68A}">
      <dsp:nvSpPr>
        <dsp:cNvPr id="0" name=""/>
        <dsp:cNvSpPr/>
      </dsp:nvSpPr>
      <dsp:spPr>
        <a:xfrm>
          <a:off x="2310238" y="2892360"/>
          <a:ext cx="1171575" cy="1171575"/>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Integrate Ecosystems into Planning </a:t>
          </a:r>
          <a:endParaRPr lang="en-US" sz="1100" kern="1200" dirty="0"/>
        </a:p>
      </dsp:txBody>
      <dsp:txXfrm>
        <a:off x="2310238" y="2892360"/>
        <a:ext cx="1171575" cy="1171575"/>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76FB55B-B47B-4B8A-A58D-EFA0FD6316FC}">
      <dsp:nvSpPr>
        <dsp:cNvPr id="0" name=""/>
        <dsp:cNvSpPr/>
      </dsp:nvSpPr>
      <dsp:spPr>
        <a:xfrm rot="2460921">
          <a:off x="589406" y="899464"/>
          <a:ext cx="286595" cy="53349"/>
        </a:xfrm>
        <a:custGeom>
          <a:avLst/>
          <a:gdLst/>
          <a:ahLst/>
          <a:cxnLst/>
          <a:rect l="0" t="0" r="0" b="0"/>
          <a:pathLst>
            <a:path>
              <a:moveTo>
                <a:pt x="0" y="26674"/>
              </a:moveTo>
              <a:lnTo>
                <a:pt x="286595" y="2667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39FE4A3-85B2-4536-8449-57702C01C575}">
      <dsp:nvSpPr>
        <dsp:cNvPr id="0" name=""/>
        <dsp:cNvSpPr/>
      </dsp:nvSpPr>
      <dsp:spPr>
        <a:xfrm>
          <a:off x="624580" y="628173"/>
          <a:ext cx="301974" cy="53349"/>
        </a:xfrm>
        <a:custGeom>
          <a:avLst/>
          <a:gdLst/>
          <a:ahLst/>
          <a:cxnLst/>
          <a:rect l="0" t="0" r="0" b="0"/>
          <a:pathLst>
            <a:path>
              <a:moveTo>
                <a:pt x="0" y="26674"/>
              </a:moveTo>
              <a:lnTo>
                <a:pt x="301974" y="2667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1CC129A-CEDE-4EA3-B152-B4D9E5680109}">
      <dsp:nvSpPr>
        <dsp:cNvPr id="0" name=""/>
        <dsp:cNvSpPr/>
      </dsp:nvSpPr>
      <dsp:spPr>
        <a:xfrm rot="19139079">
          <a:off x="589406" y="356882"/>
          <a:ext cx="286595" cy="53349"/>
        </a:xfrm>
        <a:custGeom>
          <a:avLst/>
          <a:gdLst/>
          <a:ahLst/>
          <a:cxnLst/>
          <a:rect l="0" t="0" r="0" b="0"/>
          <a:pathLst>
            <a:path>
              <a:moveTo>
                <a:pt x="0" y="26674"/>
              </a:moveTo>
              <a:lnTo>
                <a:pt x="286595" y="2667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EA4C9C9-AB72-488D-8B03-FA572D6B1ABC}">
      <dsp:nvSpPr>
        <dsp:cNvPr id="0" name=""/>
        <dsp:cNvSpPr/>
      </dsp:nvSpPr>
      <dsp:spPr>
        <a:xfrm>
          <a:off x="129655" y="363715"/>
          <a:ext cx="582265" cy="582265"/>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39C5BC5-011D-49BC-A4AD-C934A3FB692A}">
      <dsp:nvSpPr>
        <dsp:cNvPr id="0" name=""/>
        <dsp:cNvSpPr/>
      </dsp:nvSpPr>
      <dsp:spPr>
        <a:xfrm>
          <a:off x="797949" y="201"/>
          <a:ext cx="349359" cy="34935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endParaRPr lang="en-US" sz="1700" kern="1200" dirty="0"/>
        </a:p>
      </dsp:txBody>
      <dsp:txXfrm>
        <a:off x="797949" y="201"/>
        <a:ext cx="349359" cy="349359"/>
      </dsp:txXfrm>
    </dsp:sp>
    <dsp:sp modelId="{2CCF9083-4235-4AE2-BE90-5616A0B71BCF}">
      <dsp:nvSpPr>
        <dsp:cNvPr id="0" name=""/>
        <dsp:cNvSpPr/>
      </dsp:nvSpPr>
      <dsp:spPr>
        <a:xfrm>
          <a:off x="926555" y="480168"/>
          <a:ext cx="349359" cy="34935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endParaRPr lang="en-US" sz="1700" kern="1200" dirty="0"/>
        </a:p>
      </dsp:txBody>
      <dsp:txXfrm>
        <a:off x="926555" y="480168"/>
        <a:ext cx="349359" cy="349359"/>
      </dsp:txXfrm>
    </dsp:sp>
    <dsp:sp modelId="{B1CCBDA0-9BC8-4370-8777-38B5762FE68A}">
      <dsp:nvSpPr>
        <dsp:cNvPr id="0" name=""/>
        <dsp:cNvSpPr/>
      </dsp:nvSpPr>
      <dsp:spPr>
        <a:xfrm>
          <a:off x="797949" y="960136"/>
          <a:ext cx="349359" cy="34935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endParaRPr lang="en-US" sz="1700" kern="1200" dirty="0"/>
        </a:p>
      </dsp:txBody>
      <dsp:txXfrm>
        <a:off x="797949" y="960136"/>
        <a:ext cx="349359" cy="349359"/>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90F1142-5228-46F3-B5C0-BA80E80F3A47}">
      <dsp:nvSpPr>
        <dsp:cNvPr id="0" name=""/>
        <dsp:cNvSpPr/>
      </dsp:nvSpPr>
      <dsp:spPr>
        <a:xfrm>
          <a:off x="24" y="51794"/>
          <a:ext cx="2316235" cy="604800"/>
        </a:xfrm>
        <a:prstGeom prst="rect">
          <a:avLst/>
        </a:prstGeom>
        <a:blipFill rotWithShape="0">
          <a:blip xmlns:r="http://schemas.openxmlformats.org/officeDocument/2006/relationships" r:embed="rId1"/>
          <a:stretch>
            <a:fillRect/>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lvl="0" algn="ctr" defTabSz="933450">
            <a:lnSpc>
              <a:spcPct val="90000"/>
            </a:lnSpc>
            <a:spcBef>
              <a:spcPct val="0"/>
            </a:spcBef>
            <a:spcAft>
              <a:spcPct val="35000"/>
            </a:spcAft>
          </a:pPr>
          <a:r>
            <a:rPr lang="en-US" sz="2100" kern="1200" dirty="0" smtClean="0"/>
            <a:t>Agriculture</a:t>
          </a:r>
          <a:endParaRPr lang="en-US" sz="2100" kern="1200" dirty="0"/>
        </a:p>
      </dsp:txBody>
      <dsp:txXfrm>
        <a:off x="24" y="51794"/>
        <a:ext cx="2316235" cy="604800"/>
      </dsp:txXfrm>
    </dsp:sp>
    <dsp:sp modelId="{BB35B360-E710-40A1-9240-F59D2AB0DD2B}">
      <dsp:nvSpPr>
        <dsp:cNvPr id="0" name=""/>
        <dsp:cNvSpPr/>
      </dsp:nvSpPr>
      <dsp:spPr>
        <a:xfrm>
          <a:off x="0" y="708389"/>
          <a:ext cx="2316235" cy="2363445"/>
        </a:xfrm>
        <a:prstGeom prst="rect">
          <a:avLst/>
        </a:prstGeom>
        <a:solidFill>
          <a:schemeClr val="accent1">
            <a:alpha val="90000"/>
            <a:tint val="40000"/>
            <a:hueOff val="0"/>
            <a:satOff val="0"/>
            <a:lumOff val="0"/>
            <a:alphaOff val="0"/>
          </a:scheme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smtClean="0"/>
            <a:t>Crop varieties</a:t>
          </a:r>
          <a:endParaRPr lang="en-US" sz="2100" kern="1200" dirty="0"/>
        </a:p>
        <a:p>
          <a:pPr marL="228600" lvl="1" indent="-228600" algn="l" defTabSz="933450">
            <a:lnSpc>
              <a:spcPct val="90000"/>
            </a:lnSpc>
            <a:spcBef>
              <a:spcPct val="0"/>
            </a:spcBef>
            <a:spcAft>
              <a:spcPct val="15000"/>
            </a:spcAft>
            <a:buChar char="••"/>
          </a:pPr>
          <a:r>
            <a:rPr lang="en-US" sz="2100" kern="1200" dirty="0" smtClean="0"/>
            <a:t>Water availability</a:t>
          </a:r>
          <a:endParaRPr lang="en-US" sz="2100" kern="1200" dirty="0"/>
        </a:p>
        <a:p>
          <a:pPr marL="228600" lvl="1" indent="-228600" algn="l" defTabSz="933450">
            <a:lnSpc>
              <a:spcPct val="90000"/>
            </a:lnSpc>
            <a:spcBef>
              <a:spcPct val="0"/>
            </a:spcBef>
            <a:spcAft>
              <a:spcPct val="15000"/>
            </a:spcAft>
            <a:buChar char="••"/>
          </a:pPr>
          <a:r>
            <a:rPr lang="en-US" sz="2100" kern="1200" dirty="0" smtClean="0"/>
            <a:t>Extreme, disruptive, events</a:t>
          </a:r>
          <a:endParaRPr lang="en-US" sz="2100" kern="1200" dirty="0"/>
        </a:p>
        <a:p>
          <a:pPr marL="228600" lvl="1" indent="-228600" algn="l" defTabSz="933450">
            <a:lnSpc>
              <a:spcPct val="90000"/>
            </a:lnSpc>
            <a:spcBef>
              <a:spcPct val="0"/>
            </a:spcBef>
            <a:spcAft>
              <a:spcPct val="15000"/>
            </a:spcAft>
            <a:buChar char="••"/>
          </a:pPr>
          <a:endParaRPr lang="en-US" sz="2100" kern="1200" dirty="0"/>
        </a:p>
      </dsp:txBody>
      <dsp:txXfrm>
        <a:off x="0" y="708389"/>
        <a:ext cx="2316235" cy="2363445"/>
      </dsp:txXfrm>
    </dsp:sp>
    <dsp:sp modelId="{2AFC953A-0E04-4B94-B8AB-86DA41C78671}">
      <dsp:nvSpPr>
        <dsp:cNvPr id="0" name=""/>
        <dsp:cNvSpPr/>
      </dsp:nvSpPr>
      <dsp:spPr>
        <a:xfrm>
          <a:off x="2640532" y="51794"/>
          <a:ext cx="2316235" cy="604800"/>
        </a:xfrm>
        <a:prstGeom prst="rect">
          <a:avLst/>
        </a:prstGeom>
        <a:blipFill rotWithShape="0">
          <a:blip xmlns:r="http://schemas.openxmlformats.org/officeDocument/2006/relationships" r:embed="rId2"/>
          <a:stretch>
            <a:fillRect/>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lvl="0" algn="ctr" defTabSz="933450">
            <a:lnSpc>
              <a:spcPct val="90000"/>
            </a:lnSpc>
            <a:spcBef>
              <a:spcPct val="0"/>
            </a:spcBef>
            <a:spcAft>
              <a:spcPct val="35000"/>
            </a:spcAft>
          </a:pPr>
          <a:r>
            <a:rPr lang="en-US" sz="2100" kern="1200" dirty="0" smtClean="0">
              <a:solidFill>
                <a:schemeClr val="bg1"/>
              </a:solidFill>
            </a:rPr>
            <a:t>Cities </a:t>
          </a:r>
          <a:endParaRPr lang="en-US" sz="2100" kern="1200" dirty="0">
            <a:solidFill>
              <a:schemeClr val="bg1"/>
            </a:solidFill>
          </a:endParaRPr>
        </a:p>
      </dsp:txBody>
      <dsp:txXfrm>
        <a:off x="2640532" y="51794"/>
        <a:ext cx="2316235" cy="604800"/>
      </dsp:txXfrm>
    </dsp:sp>
    <dsp:sp modelId="{A9CB01A3-4B15-4ED0-A19D-850D1CAF0896}">
      <dsp:nvSpPr>
        <dsp:cNvPr id="0" name=""/>
        <dsp:cNvSpPr/>
      </dsp:nvSpPr>
      <dsp:spPr>
        <a:xfrm>
          <a:off x="2640556" y="708389"/>
          <a:ext cx="2316235" cy="2363445"/>
        </a:xfrm>
        <a:prstGeom prst="rect">
          <a:avLst/>
        </a:prstGeom>
        <a:solidFill>
          <a:schemeClr val="accent1">
            <a:alpha val="90000"/>
            <a:tint val="40000"/>
            <a:hueOff val="0"/>
            <a:satOff val="0"/>
            <a:lumOff val="0"/>
            <a:alphaOff val="0"/>
          </a:scheme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smtClean="0"/>
            <a:t>Drinking water</a:t>
          </a:r>
          <a:endParaRPr lang="en-US" sz="2100" kern="1200" dirty="0"/>
        </a:p>
        <a:p>
          <a:pPr marL="228600" lvl="1" indent="-228600" algn="l" defTabSz="933450">
            <a:lnSpc>
              <a:spcPct val="90000"/>
            </a:lnSpc>
            <a:spcBef>
              <a:spcPct val="0"/>
            </a:spcBef>
            <a:spcAft>
              <a:spcPct val="15000"/>
            </a:spcAft>
            <a:buChar char="••"/>
          </a:pPr>
          <a:r>
            <a:rPr lang="en-US" sz="2100" kern="1200" dirty="0" smtClean="0"/>
            <a:t>Energy</a:t>
          </a:r>
          <a:endParaRPr lang="en-US" sz="2100" kern="1200" dirty="0"/>
        </a:p>
        <a:p>
          <a:pPr marL="228600" lvl="1" indent="-228600" algn="l" defTabSz="933450">
            <a:lnSpc>
              <a:spcPct val="90000"/>
            </a:lnSpc>
            <a:spcBef>
              <a:spcPct val="0"/>
            </a:spcBef>
            <a:spcAft>
              <a:spcPct val="15000"/>
            </a:spcAft>
            <a:buChar char="••"/>
          </a:pPr>
          <a:r>
            <a:rPr lang="en-US" sz="2100" kern="1200" dirty="0" smtClean="0"/>
            <a:t>Industry</a:t>
          </a:r>
          <a:endParaRPr lang="en-US" sz="2100" kern="1200" dirty="0"/>
        </a:p>
        <a:p>
          <a:pPr marL="228600" lvl="1" indent="-228600" algn="l" defTabSz="933450">
            <a:lnSpc>
              <a:spcPct val="90000"/>
            </a:lnSpc>
            <a:spcBef>
              <a:spcPct val="0"/>
            </a:spcBef>
            <a:spcAft>
              <a:spcPct val="15000"/>
            </a:spcAft>
            <a:buChar char="••"/>
          </a:pPr>
          <a:r>
            <a:rPr lang="en-US" sz="2100" kern="1200" dirty="0" smtClean="0"/>
            <a:t>Food security</a:t>
          </a:r>
          <a:endParaRPr lang="en-US" sz="2100" kern="1200" dirty="0"/>
        </a:p>
        <a:p>
          <a:pPr marL="228600" lvl="1" indent="-228600" algn="l" defTabSz="933450">
            <a:lnSpc>
              <a:spcPct val="90000"/>
            </a:lnSpc>
            <a:spcBef>
              <a:spcPct val="0"/>
            </a:spcBef>
            <a:spcAft>
              <a:spcPct val="15000"/>
            </a:spcAft>
            <a:buChar char="••"/>
          </a:pPr>
          <a:r>
            <a:rPr lang="en-US" sz="2100" kern="1200" dirty="0" smtClean="0"/>
            <a:t>Spread of disease</a:t>
          </a:r>
          <a:endParaRPr lang="en-US" sz="2100" kern="1200" dirty="0"/>
        </a:p>
      </dsp:txBody>
      <dsp:txXfrm>
        <a:off x="2640556" y="708389"/>
        <a:ext cx="2316235" cy="2363445"/>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25BBBB6-43B0-414F-B745-5DC1EED0FAAD}" type="datetimeFigureOut">
              <a:rPr lang="en-US" smtClean="0"/>
              <a:pPr/>
              <a:t>6/23/2010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41878315-9EE9-4717-A2D6-DED3CDE67ED6}"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06DC4F7-D2AB-415A-BE85-74121C4A6DCA}" type="datetimeFigureOut">
              <a:rPr lang="en-US" smtClean="0"/>
              <a:pPr/>
              <a:t>6/23/2010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EC25027-1CC8-4AA9-A0CD-592C9715920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en.wikipedia.org/wiki/White_Nile" TargetMode="External"/><Relationship Id="rId3" Type="http://schemas.openxmlformats.org/officeDocument/2006/relationships/hyperlink" Target="http://en.wikipedia.org/wiki/Climate_pattern" TargetMode="External"/><Relationship Id="rId7" Type="http://schemas.openxmlformats.org/officeDocument/2006/relationships/hyperlink" Target="http://en.wikipedia.org/wiki/Tanzania"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en.wikipedia.org/wiki/Kenya" TargetMode="External"/><Relationship Id="rId5" Type="http://schemas.openxmlformats.org/officeDocument/2006/relationships/hyperlink" Target="http://en.wikipedia.org/wiki/East_Africa" TargetMode="External"/><Relationship Id="rId4" Type="http://schemas.openxmlformats.org/officeDocument/2006/relationships/hyperlink" Target="http://en.wikipedia.org/wiki/Pacific_Ocean"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-Definition of infrastructure? </a:t>
            </a:r>
          </a:p>
          <a:p>
            <a:pPr>
              <a:buFontTx/>
              <a:buChar char="-"/>
            </a:pPr>
            <a:r>
              <a:rPr lang="en-US" baseline="0" dirty="0" smtClean="0"/>
              <a:t>Infrastructure traditionally refers to human “built structures” which require expensive planning and development.</a:t>
            </a:r>
          </a:p>
          <a:p>
            <a:pPr>
              <a:buFontTx/>
              <a:buChar char="-"/>
            </a:pPr>
            <a:r>
              <a:rPr lang="en-US" baseline="0" dirty="0" smtClean="0"/>
              <a:t>These, often very large, structures, while providing many services, they may not always be as sustainable as they used to. </a:t>
            </a:r>
          </a:p>
          <a:p>
            <a:pPr>
              <a:buFontTx/>
              <a:buChar char="-"/>
            </a:pPr>
            <a:r>
              <a:rPr lang="en-US" baseline="0" dirty="0" smtClean="0"/>
              <a:t>The goal of this session: </a:t>
            </a:r>
          </a:p>
          <a:p>
            <a:pPr lvl="1">
              <a:buFontTx/>
              <a:buChar char="-"/>
            </a:pPr>
            <a:r>
              <a:rPr lang="en-US" baseline="0" dirty="0" smtClean="0"/>
              <a:t>Provide an understanding of the issues </a:t>
            </a:r>
            <a:r>
              <a:rPr lang="en-US" baseline="0" dirty="0" err="1" smtClean="0"/>
              <a:t>aroudn</a:t>
            </a:r>
            <a:r>
              <a:rPr lang="en-US" baseline="0" dirty="0" smtClean="0"/>
              <a:t> planning and operating infrastructure that sustainably integrates ecosystems </a:t>
            </a:r>
            <a:r>
              <a:rPr lang="en-US" baseline="0" dirty="0" err="1" smtClean="0"/>
              <a:t>ina</a:t>
            </a:r>
            <a:r>
              <a:rPr lang="en-US" baseline="0" dirty="0" smtClean="0"/>
              <a:t>  shifting climate.  </a:t>
            </a:r>
          </a:p>
          <a:p>
            <a:pPr>
              <a:buFontTx/>
              <a:buChar cha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EC25027-1CC8-4AA9-A0CD-592C9715920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C25027-1CC8-4AA9-A0CD-592C97159203}"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Run of river hydroelectric projects operate without dams or other obstructions to the flow of the river. For this reason they are less disruptive to the natural state of a river.</a:t>
            </a:r>
          </a:p>
          <a:p>
            <a:r>
              <a:rPr lang="en-US" sz="1200" b="0" i="0" kern="1200" dirty="0" smtClean="0">
                <a:solidFill>
                  <a:schemeClr val="tx1"/>
                </a:solidFill>
                <a:latin typeface="+mn-lt"/>
                <a:ea typeface="+mn-ea"/>
                <a:cs typeface="+mn-cs"/>
              </a:rPr>
              <a:t>Some systems may have a small pond or partial dam at the inlet, but strictly speaking a run-or-river leaves the river intact.</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systems don’t interfere with navigation or fish migration. Water levels or the river change as they normally would. There is minimal disruption of the land surrounding the river.</a:t>
            </a:r>
          </a:p>
          <a:p>
            <a:r>
              <a:rPr lang="en-US" sz="1200" b="0" i="0" kern="1200" dirty="0" smtClean="0">
                <a:solidFill>
                  <a:schemeClr val="tx1"/>
                </a:solidFill>
                <a:latin typeface="+mn-lt"/>
                <a:ea typeface="+mn-ea"/>
                <a:cs typeface="+mn-cs"/>
              </a:rPr>
              <a:t>Because there’s no huge investment in building a dam to recover, smaller run of river systems often make economic sense. </a:t>
            </a:r>
          </a:p>
          <a:p>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EC25027-1CC8-4AA9-A0CD-592C97159203}" type="slidenum">
              <a:rPr lang="en-US" smtClean="0"/>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C25027-1CC8-4AA9-A0CD-592C97159203}"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Institutions are the entities that manage</a:t>
            </a:r>
            <a:r>
              <a:rPr lang="en-US" baseline="0" dirty="0" smtClean="0"/>
              <a:t> infrastructure. </a:t>
            </a:r>
            <a:endParaRPr lang="en-US" dirty="0"/>
          </a:p>
        </p:txBody>
      </p:sp>
      <p:sp>
        <p:nvSpPr>
          <p:cNvPr id="4" name="Slide Number Placeholder 3"/>
          <p:cNvSpPr>
            <a:spLocks noGrp="1"/>
          </p:cNvSpPr>
          <p:nvPr>
            <p:ph type="sldNum" sz="quarter" idx="10"/>
          </p:nvPr>
        </p:nvSpPr>
        <p:spPr/>
        <p:txBody>
          <a:bodyPr/>
          <a:lstStyle/>
          <a:p>
            <a:fld id="{AEC25027-1CC8-4AA9-A0CD-592C97159203}" type="slidenum">
              <a:rPr lang="en-US" smtClean="0"/>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Reconstructed naturalized</a:t>
            </a:r>
            <a:r>
              <a:rPr lang="en-US" baseline="0" dirty="0" smtClean="0"/>
              <a:t> </a:t>
            </a:r>
            <a:r>
              <a:rPr lang="en-US" baseline="0" dirty="0" err="1" smtClean="0"/>
              <a:t>colorado</a:t>
            </a:r>
            <a:r>
              <a:rPr lang="en-US" baseline="0" dirty="0" smtClean="0"/>
              <a:t> river flow at lees ferry near page, </a:t>
            </a:r>
            <a:r>
              <a:rPr lang="en-US" baseline="0" dirty="0" err="1" smtClean="0"/>
              <a:t>arizona</a:t>
            </a:r>
            <a:endParaRPr lang="en-US" dirty="0"/>
          </a:p>
        </p:txBody>
      </p:sp>
      <p:sp>
        <p:nvSpPr>
          <p:cNvPr id="4" name="Slide Number Placeholder 3"/>
          <p:cNvSpPr>
            <a:spLocks noGrp="1"/>
          </p:cNvSpPr>
          <p:nvPr>
            <p:ph type="sldNum" sz="quarter" idx="10"/>
          </p:nvPr>
        </p:nvSpPr>
        <p:spPr/>
        <p:txBody>
          <a:bodyPr/>
          <a:lstStyle/>
          <a:p>
            <a:fld id="{AEC25027-1CC8-4AA9-A0CD-592C97159203}" type="slidenum">
              <a:rPr lang="en-US" smtClean="0"/>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l Niño-Southern Oscillation</a:t>
            </a:r>
            <a:r>
              <a:rPr lang="en-US" dirty="0" smtClean="0"/>
              <a:t>, or </a:t>
            </a:r>
            <a:r>
              <a:rPr lang="en-US" b="1" dirty="0" smtClean="0"/>
              <a:t>ENSO</a:t>
            </a:r>
            <a:r>
              <a:rPr lang="en-US" dirty="0" smtClean="0"/>
              <a:t>, is a </a:t>
            </a:r>
            <a:r>
              <a:rPr lang="en-US" dirty="0" smtClean="0">
                <a:hlinkClick r:id="rId3" action="ppaction://hlinkfile" tooltip="Climate pattern"/>
              </a:rPr>
              <a:t>climate pattern</a:t>
            </a:r>
            <a:r>
              <a:rPr lang="en-US" dirty="0" smtClean="0"/>
              <a:t> that occurs across the tropical </a:t>
            </a:r>
            <a:r>
              <a:rPr lang="en-US" dirty="0" smtClean="0">
                <a:hlinkClick r:id="rId4" action="ppaction://hlinkfile" tooltip="Pacific Ocean"/>
              </a:rPr>
              <a:t>Pacific Ocean</a:t>
            </a:r>
            <a:r>
              <a:rPr lang="en-US" dirty="0" smtClean="0"/>
              <a:t> on average every five years.</a:t>
            </a:r>
          </a:p>
          <a:p>
            <a:endParaRPr lang="en-US" dirty="0" smtClean="0"/>
          </a:p>
          <a:p>
            <a:r>
              <a:rPr lang="en-US" dirty="0" smtClean="0"/>
              <a:t>Developing countries dependent upon agriculture and fishing, particularly those bordering the Pacific Ocean, are the most affected.</a:t>
            </a:r>
          </a:p>
          <a:p>
            <a:endParaRPr lang="en-US" dirty="0" smtClean="0"/>
          </a:p>
          <a:p>
            <a:r>
              <a:rPr lang="en-US" dirty="0" smtClean="0"/>
              <a:t>In Africa, </a:t>
            </a:r>
            <a:r>
              <a:rPr lang="en-US" dirty="0" smtClean="0">
                <a:hlinkClick r:id="rId5" action="ppaction://hlinkfile" tooltip="East Africa"/>
              </a:rPr>
              <a:t>East Africa</a:t>
            </a:r>
            <a:r>
              <a:rPr lang="en-US" dirty="0" smtClean="0"/>
              <a:t>, including </a:t>
            </a:r>
            <a:r>
              <a:rPr lang="en-US" dirty="0" smtClean="0">
                <a:hlinkClick r:id="rId6" action="ppaction://hlinkfile" tooltip="Kenya"/>
              </a:rPr>
              <a:t>Kenya</a:t>
            </a:r>
            <a:r>
              <a:rPr lang="en-US" dirty="0" smtClean="0"/>
              <a:t>, </a:t>
            </a:r>
            <a:r>
              <a:rPr lang="en-US" dirty="0" smtClean="0">
                <a:hlinkClick r:id="rId7" action="ppaction://hlinkfile" tooltip="Tanzania"/>
              </a:rPr>
              <a:t>Tanzania</a:t>
            </a:r>
            <a:r>
              <a:rPr lang="en-US" dirty="0" smtClean="0"/>
              <a:t> and the </a:t>
            </a:r>
            <a:r>
              <a:rPr lang="en-US" dirty="0" smtClean="0">
                <a:hlinkClick r:id="rId8" action="ppaction://hlinkfile" tooltip="White Nile"/>
              </a:rPr>
              <a:t>White Nile</a:t>
            </a:r>
            <a:r>
              <a:rPr lang="en-US" dirty="0" smtClean="0"/>
              <a:t> basin experiences, in the long rains from March to May, wetter than normal conditions. </a:t>
            </a:r>
            <a:endParaRPr lang="en-US" dirty="0"/>
          </a:p>
        </p:txBody>
      </p:sp>
      <p:sp>
        <p:nvSpPr>
          <p:cNvPr id="4" name="Slide Number Placeholder 3"/>
          <p:cNvSpPr>
            <a:spLocks noGrp="1"/>
          </p:cNvSpPr>
          <p:nvPr>
            <p:ph type="sldNum" sz="quarter" idx="10"/>
          </p:nvPr>
        </p:nvSpPr>
        <p:spPr/>
        <p:txBody>
          <a:bodyPr/>
          <a:lstStyle/>
          <a:p>
            <a:fld id="{AEC25027-1CC8-4AA9-A0CD-592C97159203}" type="slidenum">
              <a:rPr lang="en-US" smtClean="0"/>
              <a:pPr/>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C25027-1CC8-4AA9-A0CD-592C97159203}" type="slidenum">
              <a:rPr lang="en-US" smtClean="0"/>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C25027-1CC8-4AA9-A0CD-592C97159203}" type="slidenum">
              <a:rPr lang="en-US" smtClean="0"/>
              <a:pPr/>
              <a:t>22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C25027-1CC8-4AA9-A0CD-592C97159203}" type="slidenum">
              <a:rPr lang="en-US" smtClean="0"/>
              <a:pPr/>
              <a:t>31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step back though: </a:t>
            </a:r>
          </a:p>
          <a:p>
            <a:endParaRPr lang="en-US" dirty="0" smtClean="0"/>
          </a:p>
          <a:p>
            <a:r>
              <a:rPr lang="en-US" dirty="0" smtClean="0"/>
              <a:t>If we are to go off the definition that infrastructure is</a:t>
            </a:r>
            <a:r>
              <a:rPr lang="en-US" baseline="0" dirty="0" smtClean="0"/>
              <a:t> our built and engineered world than we should consider the other types of engineers that we share the planet with. </a:t>
            </a:r>
          </a:p>
          <a:p>
            <a:endParaRPr lang="en-US" baseline="0" dirty="0" smtClean="0"/>
          </a:p>
          <a:p>
            <a:r>
              <a:rPr lang="en-US" baseline="0" dirty="0" smtClean="0"/>
              <a:t>Humans:  of course design </a:t>
            </a:r>
            <a:r>
              <a:rPr lang="en-US" sz="1100" dirty="0" smtClean="0"/>
              <a:t>and build massive structures that dramatically alter the environment for a suite of purposes. </a:t>
            </a:r>
          </a:p>
          <a:p>
            <a:r>
              <a:rPr lang="en-US" sz="1100" dirty="0" smtClean="0"/>
              <a:t>Coral: The tiny animals form coral profoundly alter the surrounding waters as well by creating a magnet for other species, and making them </a:t>
            </a:r>
            <a:r>
              <a:rPr lang="en-US" sz="1100" dirty="0" err="1" smtClean="0"/>
              <a:t>biodivesity</a:t>
            </a:r>
            <a:r>
              <a:rPr lang="en-US" sz="1100" dirty="0" smtClean="0"/>
              <a:t> hotspots in the ocean. </a:t>
            </a:r>
          </a:p>
          <a:p>
            <a:r>
              <a:rPr lang="en-US" sz="1100" dirty="0" smtClean="0"/>
              <a:t>	By “engineering” a massive calcium carbonate structure, corals alter regional ocean currents, ocean chemistry, temperature patterns, and other aspects of marine environments. They even </a:t>
            </a:r>
            <a:r>
              <a:rPr lang="en-US" sz="1100" dirty="0" err="1" smtClean="0"/>
              <a:t>provde</a:t>
            </a:r>
            <a:r>
              <a:rPr lang="en-US" sz="1100" dirty="0" smtClean="0"/>
              <a:t> shelter from </a:t>
            </a:r>
            <a:r>
              <a:rPr lang="en-US" sz="1100" dirty="0" err="1" smtClean="0"/>
              <a:t>tsunamies</a:t>
            </a:r>
            <a:r>
              <a:rPr lang="en-US" sz="1100" dirty="0" smtClean="0"/>
              <a:t> for human communities on shore. </a:t>
            </a:r>
          </a:p>
          <a:p>
            <a:endParaRPr lang="en-US" sz="1100" dirty="0" smtClean="0"/>
          </a:p>
          <a:p>
            <a:r>
              <a:rPr lang="en-US" sz="1100" dirty="0" smtClean="0"/>
              <a:t>Beavers: in the Northern Hemisphere Beavers do something similar. They find a small stream, build a dam out of woody plants and creating a pond or small lake that profoundly alters the surrounding forest and streams. </a:t>
            </a:r>
          </a:p>
          <a:p>
            <a:r>
              <a:rPr lang="en-US" sz="1100" dirty="0" smtClean="0"/>
              <a:t>	- Just like the corals and humans however these built structures have unintended consequences. </a:t>
            </a:r>
          </a:p>
          <a:p>
            <a:r>
              <a:rPr lang="en-US" sz="1100" dirty="0" smtClean="0"/>
              <a:t>	- Shifts in the mix of fish and aquatic insects species </a:t>
            </a:r>
            <a:r>
              <a:rPr lang="en-US" sz="1100" dirty="0" err="1" smtClean="0"/>
              <a:t>occure</a:t>
            </a:r>
            <a:r>
              <a:rPr lang="en-US" sz="1100" dirty="0" smtClean="0"/>
              <a:t> when the pond deepens</a:t>
            </a:r>
          </a:p>
          <a:p>
            <a:endParaRPr lang="en-US" sz="1100" dirty="0" smtClean="0"/>
          </a:p>
          <a:p>
            <a:r>
              <a:rPr lang="en-US" sz="1100" dirty="0" smtClean="0"/>
              <a:t>Humans, Coral, and Beavers: we purposefully </a:t>
            </a:r>
            <a:r>
              <a:rPr lang="en-US" baseline="0" dirty="0" smtClean="0"/>
              <a:t>alter our environment to suit our needs. However humans are </a:t>
            </a:r>
            <a:r>
              <a:rPr lang="en-US" baseline="0" dirty="0" err="1" smtClean="0"/>
              <a:t>definitly</a:t>
            </a:r>
            <a:r>
              <a:rPr lang="en-US" baseline="0" dirty="0" smtClean="0"/>
              <a:t> the ultimate ecosystem engineers. </a:t>
            </a:r>
          </a:p>
        </p:txBody>
      </p:sp>
      <p:sp>
        <p:nvSpPr>
          <p:cNvPr id="4" name="Slide Number Placeholder 3"/>
          <p:cNvSpPr>
            <a:spLocks noGrp="1"/>
          </p:cNvSpPr>
          <p:nvPr>
            <p:ph type="sldNum" sz="quarter" idx="10"/>
          </p:nvPr>
        </p:nvSpPr>
        <p:spPr/>
        <p:txBody>
          <a:bodyPr/>
          <a:lstStyle/>
          <a:p>
            <a:fld id="{AEC25027-1CC8-4AA9-A0CD-592C97159203}" type="slidenum">
              <a:rPr lang="en-US" smtClean="0"/>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baseline="0" dirty="0" smtClean="0"/>
          </a:p>
        </p:txBody>
      </p:sp>
      <p:sp>
        <p:nvSpPr>
          <p:cNvPr id="4" name="Slide Number Placeholder 3"/>
          <p:cNvSpPr>
            <a:spLocks noGrp="1"/>
          </p:cNvSpPr>
          <p:nvPr>
            <p:ph type="sldNum" sz="quarter" idx="10"/>
          </p:nvPr>
        </p:nvSpPr>
        <p:spPr/>
        <p:txBody>
          <a:bodyPr/>
          <a:lstStyle/>
          <a:p>
            <a:fld id="{AEC25027-1CC8-4AA9-A0CD-592C97159203}"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Large</a:t>
            </a:r>
            <a:r>
              <a:rPr lang="en-US" baseline="0" dirty="0" smtClean="0"/>
              <a:t> scale, hard, </a:t>
            </a:r>
            <a:r>
              <a:rPr lang="en-US" baseline="0" dirty="0" err="1" smtClean="0"/>
              <a:t>infrustructure</a:t>
            </a:r>
            <a:r>
              <a:rPr lang="en-US" baseline="0" dirty="0" smtClean="0"/>
              <a:t> is developing at an extremely fast rate in untraditional countries</a:t>
            </a:r>
          </a:p>
          <a:p>
            <a:pPr>
              <a:buFontTx/>
              <a:buChar char="-"/>
            </a:pPr>
            <a:r>
              <a:rPr lang="en-US" baseline="0" dirty="0" smtClean="0"/>
              <a:t>Some of more highly developed, Western, </a:t>
            </a:r>
            <a:r>
              <a:rPr lang="en-US" baseline="0" dirty="0" err="1" smtClean="0"/>
              <a:t>countires</a:t>
            </a:r>
            <a:r>
              <a:rPr lang="en-US" baseline="0" dirty="0" smtClean="0"/>
              <a:t> may have slowed, but it has not stopped, and much infrastructure is in bad need of replacing. </a:t>
            </a:r>
          </a:p>
          <a:p>
            <a:pPr>
              <a:buFontTx/>
              <a:buChar char="-"/>
            </a:pPr>
            <a:endParaRPr lang="en-US" baseline="0" dirty="0" smtClean="0"/>
          </a:p>
          <a:p>
            <a:pPr>
              <a:buFontTx/>
              <a:buChar char="-"/>
            </a:pPr>
            <a:r>
              <a:rPr lang="en-US" baseline="0" dirty="0" smtClean="0"/>
              <a:t>As such it is </a:t>
            </a:r>
            <a:r>
              <a:rPr lang="en-US" baseline="0" dirty="0" err="1" smtClean="0"/>
              <a:t>imperitive</a:t>
            </a:r>
            <a:r>
              <a:rPr lang="en-US" baseline="0" dirty="0" smtClean="0"/>
              <a:t> that our design, build, and operation of infrastructure needs to have a small footprint that takes into account variable climate conditions. </a:t>
            </a:r>
            <a:endParaRPr lang="en-US" dirty="0"/>
          </a:p>
        </p:txBody>
      </p:sp>
      <p:sp>
        <p:nvSpPr>
          <p:cNvPr id="4" name="Slide Number Placeholder 3"/>
          <p:cNvSpPr>
            <a:spLocks noGrp="1"/>
          </p:cNvSpPr>
          <p:nvPr>
            <p:ph type="sldNum" sz="quarter" idx="10"/>
          </p:nvPr>
        </p:nvSpPr>
        <p:spPr/>
        <p:txBody>
          <a:bodyPr/>
          <a:lstStyle/>
          <a:p>
            <a:fld id="{AEC25027-1CC8-4AA9-A0CD-592C97159203}"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Hard infrastructure: Dams, roads, airports, buildings,</a:t>
            </a:r>
            <a:r>
              <a:rPr lang="en-US" baseline="0" dirty="0" smtClean="0"/>
              <a:t> etc…</a:t>
            </a:r>
          </a:p>
          <a:p>
            <a:endParaRPr lang="en-US" baseline="0" dirty="0" smtClean="0"/>
          </a:p>
          <a:p>
            <a:r>
              <a:rPr lang="en-US" baseline="0" dirty="0" smtClean="0"/>
              <a:t>Soft Infrastructure: The use of mangrove forests as a shield fro coastal human populations from </a:t>
            </a:r>
            <a:r>
              <a:rPr lang="en-US" baseline="0" dirty="0" err="1" smtClean="0"/>
              <a:t>vilent</a:t>
            </a:r>
            <a:r>
              <a:rPr lang="en-US" baseline="0" dirty="0" smtClean="0"/>
              <a:t> storms, cyclones, and tsunamis. (Discussed more later)</a:t>
            </a:r>
          </a:p>
          <a:p>
            <a:endParaRPr lang="en-US" baseline="0" dirty="0" smtClean="0"/>
          </a:p>
          <a:p>
            <a:r>
              <a:rPr lang="en-US" baseline="0" dirty="0" smtClean="0"/>
              <a:t>Social institutional: The software that runs the hardware. We are responsible for the operation, maintenance, and performance of our built structures. </a:t>
            </a:r>
            <a:endParaRPr lang="en-US" dirty="0"/>
          </a:p>
        </p:txBody>
      </p:sp>
      <p:sp>
        <p:nvSpPr>
          <p:cNvPr id="4" name="Slide Number Placeholder 3"/>
          <p:cNvSpPr>
            <a:spLocks noGrp="1"/>
          </p:cNvSpPr>
          <p:nvPr>
            <p:ph type="sldNum" sz="quarter" idx="10"/>
          </p:nvPr>
        </p:nvSpPr>
        <p:spPr/>
        <p:txBody>
          <a:bodyPr/>
          <a:lstStyle/>
          <a:p>
            <a:fld id="{AEC25027-1CC8-4AA9-A0CD-592C97159203}"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Imagine a farmers field. Climate plays a huge role in:</a:t>
            </a:r>
          </a:p>
          <a:p>
            <a:pPr>
              <a:buFontTx/>
              <a:buChar char="-"/>
            </a:pPr>
            <a:r>
              <a:rPr lang="en-US" baseline="0" dirty="0" smtClean="0"/>
              <a:t>Crop that can be grown, the water available for those crops, </a:t>
            </a:r>
            <a:r>
              <a:rPr lang="en-US" baseline="0" dirty="0" err="1" smtClean="0"/>
              <a:t>likelyhood</a:t>
            </a:r>
            <a:r>
              <a:rPr lang="en-US" baseline="0" dirty="0" smtClean="0"/>
              <a:t> of extreme events</a:t>
            </a:r>
          </a:p>
          <a:p>
            <a:pPr>
              <a:buFontTx/>
              <a:buChar char="-"/>
            </a:pPr>
            <a:endParaRPr lang="en-US" baseline="0" dirty="0" smtClean="0"/>
          </a:p>
          <a:p>
            <a:pPr>
              <a:buFontTx/>
              <a:buChar char="-"/>
            </a:pPr>
            <a:r>
              <a:rPr lang="en-US" baseline="0" dirty="0" smtClean="0"/>
              <a:t>Now thinks about Paris, Dubai, or Shanghai. Over 50% of the global population lives in urban areas. </a:t>
            </a:r>
          </a:p>
          <a:p>
            <a:pPr>
              <a:buFontTx/>
              <a:buChar char="-"/>
            </a:pPr>
            <a:r>
              <a:rPr lang="en-US" baseline="0" dirty="0" smtClean="0"/>
              <a:t>Since climate plays a huge role in the way a city functions through drinking water, energy production, food availability, spread of disease. All of these items are climate sensitive. </a:t>
            </a:r>
          </a:p>
          <a:p>
            <a:pPr>
              <a:buFontTx/>
              <a:buChar char="-"/>
            </a:pPr>
            <a:endParaRPr lang="en-US" baseline="0" dirty="0" smtClean="0"/>
          </a:p>
          <a:p>
            <a:pPr>
              <a:buFontTx/>
              <a:buChar char="-"/>
            </a:pPr>
            <a:r>
              <a:rPr lang="en-US" baseline="0" dirty="0" smtClean="0"/>
              <a:t>So climate actually plays a big role in how we humans structure our lives, wherever we live. And that means that our infrastructure plays a big role in how we address climate. </a:t>
            </a:r>
          </a:p>
          <a:p>
            <a:pPr>
              <a:buFontTx/>
              <a:buChar char="-"/>
            </a:pPr>
            <a:endParaRPr lang="en-US" baseline="0" dirty="0" smtClean="0"/>
          </a:p>
          <a:p>
            <a:pPr>
              <a:buFontTx/>
              <a:buChar char="-"/>
            </a:pPr>
            <a:r>
              <a:rPr lang="en-US" baseline="0" dirty="0" smtClean="0"/>
              <a:t>However agriculture as well as drinking water, energy production, and food availability rely significantly on infrastructure which was designed, built, and has been operating under the assumption relative stability. </a:t>
            </a:r>
          </a:p>
          <a:p>
            <a:pPr>
              <a:buFontTx/>
              <a:buChar char="-"/>
            </a:pPr>
            <a:endParaRPr lang="en-US" baseline="0" dirty="0" smtClean="0"/>
          </a:p>
          <a:p>
            <a:pPr>
              <a:buFontTx/>
              <a:buChar char="-"/>
            </a:pPr>
            <a:r>
              <a:rPr lang="en-US" baseline="0" dirty="0" smtClean="0"/>
              <a:t>However, climate conditions growing more variable. </a:t>
            </a:r>
          </a:p>
          <a:p>
            <a:pPr>
              <a:buFontTx/>
              <a:buChar char="-"/>
            </a:pPr>
            <a:endParaRPr lang="en-US" baseline="0" dirty="0" smtClean="0"/>
          </a:p>
          <a:p>
            <a:pPr>
              <a:buFontTx/>
              <a:buChar char="-"/>
            </a:pPr>
            <a:r>
              <a:rPr lang="en-US" baseline="0" dirty="0" smtClean="0"/>
              <a:t>This means we need to recognize that our planning and decision making processes when it comes to infrastructure are much more complex than ever before. </a:t>
            </a:r>
          </a:p>
          <a:p>
            <a:pPr>
              <a:buFontTx/>
              <a:buNone/>
            </a:pPr>
            <a:endParaRPr lang="en-US" baseline="0" dirty="0" smtClean="0"/>
          </a:p>
          <a:p>
            <a:pPr>
              <a:buFontTx/>
              <a:buNone/>
            </a:pPr>
            <a:endParaRPr lang="en-US" baseline="0" dirty="0" smtClean="0"/>
          </a:p>
          <a:p>
            <a:pPr>
              <a:buFontTx/>
              <a:buChar char="-"/>
            </a:pPr>
            <a:endParaRPr lang="en-US" baseline="0" dirty="0" smtClean="0"/>
          </a:p>
          <a:p>
            <a:pPr>
              <a:buFontTx/>
              <a:buChar char="-"/>
            </a:pPr>
            <a:endParaRPr lang="en-US" baseline="0" dirty="0" smtClean="0"/>
          </a:p>
          <a:p>
            <a:pPr>
              <a:buFontTx/>
              <a:buChar char="-"/>
            </a:pPr>
            <a:endParaRPr lang="en-US" dirty="0"/>
          </a:p>
        </p:txBody>
      </p:sp>
      <p:sp>
        <p:nvSpPr>
          <p:cNvPr id="4" name="Slide Number Placeholder 3"/>
          <p:cNvSpPr>
            <a:spLocks noGrp="1"/>
          </p:cNvSpPr>
          <p:nvPr>
            <p:ph type="sldNum" sz="quarter" idx="10"/>
          </p:nvPr>
        </p:nvSpPr>
        <p:spPr/>
        <p:txBody>
          <a:bodyPr/>
          <a:lstStyle/>
          <a:p>
            <a:fld id="{AEC25027-1CC8-4AA9-A0CD-592C97159203}"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044D72-0885-456C-BEAB-AD1EAE581C03}" type="slidenum">
              <a:rPr lang="en-US"/>
              <a:pPr/>
              <a:t>9</a:t>
            </a:fld>
            <a:endParaRPr lang="en-US"/>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r>
              <a:rPr lang="en-US" dirty="0" smtClean="0"/>
              <a:t>Because</a:t>
            </a:r>
            <a:r>
              <a:rPr lang="en-US" baseline="0" dirty="0" smtClean="0"/>
              <a:t> infrastructure is weaved so tightly into almost all aspects of our lives, it can often be difficult to recognize all the services we rely on them for: </a:t>
            </a:r>
          </a:p>
          <a:p>
            <a:endParaRPr lang="en-US" baseline="0" dirty="0" smtClean="0"/>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dependency on infrastructure makes sense, right? Infrastructure helps us tap into and use more ecosystem services. </a:t>
            </a:r>
            <a:endParaRPr lang="en-US" dirty="0"/>
          </a:p>
        </p:txBody>
      </p:sp>
      <p:sp>
        <p:nvSpPr>
          <p:cNvPr id="4" name="Slide Number Placeholder 3"/>
          <p:cNvSpPr>
            <a:spLocks noGrp="1"/>
          </p:cNvSpPr>
          <p:nvPr>
            <p:ph type="sldNum" sz="quarter" idx="10"/>
          </p:nvPr>
        </p:nvSpPr>
        <p:spPr/>
        <p:txBody>
          <a:bodyPr/>
          <a:lstStyle/>
          <a:p>
            <a:fld id="{AEC25027-1CC8-4AA9-A0CD-592C97159203}"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Recently:</a:t>
            </a:r>
            <a:r>
              <a:rPr lang="en-US" baseline="0" dirty="0" smtClean="0"/>
              <a:t> WWF China is working with government to reconnect the river to the system of wetlands and lakes.</a:t>
            </a:r>
          </a:p>
          <a:p>
            <a:endParaRPr lang="en-US" baseline="0" dirty="0" smtClean="0"/>
          </a:p>
          <a:p>
            <a:r>
              <a:rPr lang="en-US" baseline="0" dirty="0" smtClean="0"/>
              <a:t>Open up the sluice gates that were managing the flow to re-establish the natural flow of water.</a:t>
            </a:r>
          </a:p>
          <a:p>
            <a:endParaRPr lang="en-US" baseline="0" dirty="0" smtClean="0"/>
          </a:p>
          <a:p>
            <a:r>
              <a:rPr lang="en-US" baseline="0" dirty="0" smtClean="0"/>
              <a:t>Now: Wetlands that were once almost lost have been acting as overflow basins and holding large volumes of water during recent heavy rain events. In more recent years this water would have flooded the downstream communities. </a:t>
            </a:r>
          </a:p>
          <a:p>
            <a:endParaRPr lang="en-US" dirty="0"/>
          </a:p>
        </p:txBody>
      </p:sp>
      <p:sp>
        <p:nvSpPr>
          <p:cNvPr id="4" name="Slide Number Placeholder 3"/>
          <p:cNvSpPr>
            <a:spLocks noGrp="1"/>
          </p:cNvSpPr>
          <p:nvPr>
            <p:ph type="sldNum" sz="quarter" idx="10"/>
          </p:nvPr>
        </p:nvSpPr>
        <p:spPr/>
        <p:txBody>
          <a:bodyPr/>
          <a:lstStyle/>
          <a:p>
            <a:fld id="{AEC25027-1CC8-4AA9-A0CD-592C97159203}"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US"/>
              <a:t>Other logos may be added</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US"/>
              <a:t>Other logos may be added</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US"/>
              <a:t>Other logos may be added</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US"/>
              <a:t>Other logos may be added</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a:t>Other logos may be added</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r>
              <a:rPr lang="en-US"/>
              <a:t>Other logos may be added</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ftr" sz="quarter" idx="10"/>
          </p:nvPr>
        </p:nvSpPr>
        <p:spPr>
          <a:ln/>
        </p:spPr>
        <p:txBody>
          <a:bodyPr/>
          <a:lstStyle>
            <a:lvl1pPr>
              <a:defRPr/>
            </a:lvl1pPr>
          </a:lstStyle>
          <a:p>
            <a:pPr>
              <a:defRPr/>
            </a:pPr>
            <a:r>
              <a:rPr lang="en-US"/>
              <a:t>Other logos may be added</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ftr" sz="quarter" idx="10"/>
          </p:nvPr>
        </p:nvSpPr>
        <p:spPr>
          <a:ln/>
        </p:spPr>
        <p:txBody>
          <a:bodyPr/>
          <a:lstStyle>
            <a:lvl1pPr>
              <a:defRPr/>
            </a:lvl1pPr>
          </a:lstStyle>
          <a:p>
            <a:pPr>
              <a:defRPr/>
            </a:pPr>
            <a:r>
              <a:rPr lang="en-US"/>
              <a:t>Other logos may be added</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t>Other logos may be added</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Other logos may be added</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Other logos may be added</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2" descr="_WUR_kl"/>
          <p:cNvPicPr>
            <a:picLocks noChangeAspect="1" noChangeArrowheads="1"/>
          </p:cNvPicPr>
          <p:nvPr userDrawn="1"/>
        </p:nvPicPr>
        <p:blipFill>
          <a:blip r:embed="rId13" cstate="screen"/>
          <a:srcRect/>
          <a:stretch>
            <a:fillRect/>
          </a:stretch>
        </p:blipFill>
        <p:spPr bwMode="auto">
          <a:xfrm>
            <a:off x="468313" y="6165850"/>
            <a:ext cx="5756275" cy="539750"/>
          </a:xfrm>
          <a:prstGeom prst="rect">
            <a:avLst/>
          </a:prstGeom>
          <a:noFill/>
          <a:ln w="9525">
            <a:noFill/>
            <a:miter lim="800000"/>
            <a:headEnd/>
            <a:tailEnd/>
          </a:ln>
        </p:spPr>
      </p:pic>
      <p:sp>
        <p:nvSpPr>
          <p:cNvPr id="1027" name="Rectangle 2"/>
          <p:cNvSpPr>
            <a:spLocks noGrp="1" noChangeArrowheads="1"/>
          </p:cNvSpPr>
          <p:nvPr>
            <p:ph type="title"/>
          </p:nvPr>
        </p:nvSpPr>
        <p:spPr bwMode="auto">
          <a:xfrm>
            <a:off x="457200" y="274638"/>
            <a:ext cx="8229600" cy="561975"/>
          </a:xfrm>
          <a:prstGeom prst="rect">
            <a:avLst/>
          </a:prstGeom>
          <a:solidFill>
            <a:schemeClr val="folHlink"/>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Training Course on Wetlands and Climate Change Adaptation</a:t>
            </a:r>
            <a:br>
              <a:rPr lang="en-US" smtClean="0"/>
            </a:br>
            <a:r>
              <a:rPr lang="en-US" smtClean="0"/>
              <a:t>Lecture [Title], Module X [ Title of module]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r>
              <a:rPr lang="en-US"/>
              <a:t>Other logos may be added</a:t>
            </a:r>
          </a:p>
        </p:txBody>
      </p:sp>
      <p:pic>
        <p:nvPicPr>
          <p:cNvPr id="1030" name="Picture 8" descr="ColorWIlogo"/>
          <p:cNvPicPr>
            <a:picLocks noChangeAspect="1" noChangeArrowheads="1"/>
          </p:cNvPicPr>
          <p:nvPr userDrawn="1"/>
        </p:nvPicPr>
        <p:blipFill>
          <a:blip r:embed="rId14" cstate="screen"/>
          <a:srcRect/>
          <a:stretch>
            <a:fillRect/>
          </a:stretch>
        </p:blipFill>
        <p:spPr bwMode="auto">
          <a:xfrm>
            <a:off x="7524750" y="6165850"/>
            <a:ext cx="1136650" cy="5032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rtl="0" eaLnBrk="0" fontAlgn="base" hangingPunct="0">
        <a:spcBef>
          <a:spcPct val="0"/>
        </a:spcBef>
        <a:spcAft>
          <a:spcPct val="0"/>
        </a:spcAft>
        <a:defRPr sz="2000" i="1">
          <a:solidFill>
            <a:schemeClr val="tx2"/>
          </a:solidFill>
          <a:latin typeface="+mj-lt"/>
          <a:ea typeface="+mj-ea"/>
          <a:cs typeface="+mj-cs"/>
        </a:defRPr>
      </a:lvl1pPr>
      <a:lvl2pPr algn="ctr" rtl="0" eaLnBrk="0" fontAlgn="base" hangingPunct="0">
        <a:spcBef>
          <a:spcPct val="0"/>
        </a:spcBef>
        <a:spcAft>
          <a:spcPct val="0"/>
        </a:spcAft>
        <a:defRPr sz="2000" i="1">
          <a:solidFill>
            <a:schemeClr val="tx2"/>
          </a:solidFill>
          <a:latin typeface="Arial" charset="0"/>
        </a:defRPr>
      </a:lvl2pPr>
      <a:lvl3pPr algn="ctr" rtl="0" eaLnBrk="0" fontAlgn="base" hangingPunct="0">
        <a:spcBef>
          <a:spcPct val="0"/>
        </a:spcBef>
        <a:spcAft>
          <a:spcPct val="0"/>
        </a:spcAft>
        <a:defRPr sz="2000" i="1">
          <a:solidFill>
            <a:schemeClr val="tx2"/>
          </a:solidFill>
          <a:latin typeface="Arial" charset="0"/>
        </a:defRPr>
      </a:lvl3pPr>
      <a:lvl4pPr algn="ctr" rtl="0" eaLnBrk="0" fontAlgn="base" hangingPunct="0">
        <a:spcBef>
          <a:spcPct val="0"/>
        </a:spcBef>
        <a:spcAft>
          <a:spcPct val="0"/>
        </a:spcAft>
        <a:defRPr sz="2000" i="1">
          <a:solidFill>
            <a:schemeClr val="tx2"/>
          </a:solidFill>
          <a:latin typeface="Arial" charset="0"/>
        </a:defRPr>
      </a:lvl4pPr>
      <a:lvl5pPr algn="ctr" rtl="0" eaLnBrk="0" fontAlgn="base" hangingPunct="0">
        <a:spcBef>
          <a:spcPct val="0"/>
        </a:spcBef>
        <a:spcAft>
          <a:spcPct val="0"/>
        </a:spcAft>
        <a:defRPr sz="2000" i="1">
          <a:solidFill>
            <a:schemeClr val="tx2"/>
          </a:solidFill>
          <a:latin typeface="Arial" charset="0"/>
        </a:defRPr>
      </a:lvl5pPr>
      <a:lvl6pPr marL="457200" algn="ctr" rtl="0" fontAlgn="base">
        <a:spcBef>
          <a:spcPct val="0"/>
        </a:spcBef>
        <a:spcAft>
          <a:spcPct val="0"/>
        </a:spcAft>
        <a:defRPr sz="2000" i="1">
          <a:solidFill>
            <a:schemeClr val="tx2"/>
          </a:solidFill>
          <a:latin typeface="Arial" charset="0"/>
        </a:defRPr>
      </a:lvl6pPr>
      <a:lvl7pPr marL="914400" algn="ctr" rtl="0" fontAlgn="base">
        <a:spcBef>
          <a:spcPct val="0"/>
        </a:spcBef>
        <a:spcAft>
          <a:spcPct val="0"/>
        </a:spcAft>
        <a:defRPr sz="2000" i="1">
          <a:solidFill>
            <a:schemeClr val="tx2"/>
          </a:solidFill>
          <a:latin typeface="Arial" charset="0"/>
        </a:defRPr>
      </a:lvl7pPr>
      <a:lvl8pPr marL="1371600" algn="ctr" rtl="0" fontAlgn="base">
        <a:spcBef>
          <a:spcPct val="0"/>
        </a:spcBef>
        <a:spcAft>
          <a:spcPct val="0"/>
        </a:spcAft>
        <a:defRPr sz="2000" i="1">
          <a:solidFill>
            <a:schemeClr val="tx2"/>
          </a:solidFill>
          <a:latin typeface="Arial" charset="0"/>
        </a:defRPr>
      </a:lvl8pPr>
      <a:lvl9pPr marL="1828800" algn="ctr" rtl="0" fontAlgn="base">
        <a:spcBef>
          <a:spcPct val="0"/>
        </a:spcBef>
        <a:spcAft>
          <a:spcPct val="0"/>
        </a:spcAft>
        <a:defRPr sz="2000" i="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image" Target="../media/image22.png"/><Relationship Id="rId7" Type="http://schemas.openxmlformats.org/officeDocument/2006/relationships/diagramData" Target="../diagrams/data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jpeg"/><Relationship Id="rId11" Type="http://schemas.microsoft.com/office/2007/relationships/diagramDrawing" Target="../diagrams/drawing4.xml"/><Relationship Id="rId5" Type="http://schemas.openxmlformats.org/officeDocument/2006/relationships/image" Target="../media/image24.jpeg"/><Relationship Id="rId10" Type="http://schemas.openxmlformats.org/officeDocument/2006/relationships/diagramColors" Target="../diagrams/colors4.xml"/><Relationship Id="rId4" Type="http://schemas.openxmlformats.org/officeDocument/2006/relationships/image" Target="../media/image23.png"/><Relationship Id="rId9"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wm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wmf"/><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3.wmf"/></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3.wmf"/><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7.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a:xfrm>
            <a:off x="250825" y="1268413"/>
            <a:ext cx="8713788" cy="2332037"/>
          </a:xfrm>
        </p:spPr>
        <p:txBody>
          <a:bodyPr/>
          <a:lstStyle/>
          <a:p>
            <a:pPr eaLnBrk="1" hangingPunct="1"/>
            <a:r>
              <a:rPr lang="en-US" dirty="0" smtClean="0"/>
              <a:t>Training Course on Ecosystem Based Climate Change Adaptation</a:t>
            </a:r>
            <a:br>
              <a:rPr lang="en-US" dirty="0" smtClean="0"/>
            </a:br>
            <a:r>
              <a:rPr lang="en-US" dirty="0" smtClean="0"/>
              <a:t/>
            </a:r>
            <a:br>
              <a:rPr lang="en-US" dirty="0" smtClean="0"/>
            </a:br>
            <a:r>
              <a:rPr lang="en-US" dirty="0" smtClean="0"/>
              <a:t/>
            </a:r>
            <a:br>
              <a:rPr lang="en-US" dirty="0" smtClean="0"/>
            </a:br>
            <a:r>
              <a:rPr lang="en-US" sz="2800" dirty="0" smtClean="0"/>
              <a:t>The Integration of Ecosystems into Infrastructure for Climate Change Adaptation</a:t>
            </a:r>
            <a:r>
              <a:rPr lang="en-US" dirty="0" smtClean="0"/>
              <a:t/>
            </a:r>
            <a:br>
              <a:rPr lang="en-US" dirty="0" smtClean="0"/>
            </a:br>
            <a:r>
              <a:rPr lang="en-US" dirty="0" smtClean="0"/>
              <a:t/>
            </a:r>
            <a:br>
              <a:rPr lang="en-US" dirty="0" smtClean="0"/>
            </a:br>
            <a:r>
              <a:rPr lang="en-US" dirty="0" smtClean="0"/>
              <a:t>(Module 3)</a:t>
            </a:r>
          </a:p>
        </p:txBody>
      </p:sp>
      <p:sp>
        <p:nvSpPr>
          <p:cNvPr id="2052" name="Rectangle 3"/>
          <p:cNvSpPr>
            <a:spLocks noGrp="1" noChangeArrowheads="1"/>
          </p:cNvSpPr>
          <p:nvPr>
            <p:ph type="subTitle" idx="1"/>
          </p:nvPr>
        </p:nvSpPr>
        <p:spPr>
          <a:xfrm>
            <a:off x="214313" y="3810000"/>
            <a:ext cx="8643937" cy="1752600"/>
          </a:xfrm>
        </p:spPr>
        <p:txBody>
          <a:bodyPr/>
          <a:lstStyle/>
          <a:p>
            <a:pPr algn="l" eaLnBrk="1" hangingPunct="1">
              <a:lnSpc>
                <a:spcPct val="80000"/>
              </a:lnSpc>
            </a:pPr>
            <a:r>
              <a:rPr lang="en-US" sz="2400" dirty="0" smtClean="0"/>
              <a:t>Lead developer: John Matthews, World Wildlife Fund</a:t>
            </a:r>
          </a:p>
          <a:p>
            <a:pPr algn="l" eaLnBrk="1" hangingPunct="1">
              <a:lnSpc>
                <a:spcPct val="80000"/>
              </a:lnSpc>
            </a:pPr>
            <a:r>
              <a:rPr lang="en-US" sz="2400" dirty="0" smtClean="0"/>
              <a:t>Co-developers:  Eliot Levine, World Wildlife Fund</a:t>
            </a:r>
          </a:p>
          <a:p>
            <a:pPr algn="l" eaLnBrk="1" hangingPunct="1">
              <a:lnSpc>
                <a:spcPct val="80000"/>
              </a:lnSpc>
            </a:pPr>
            <a:r>
              <a:rPr lang="en-US" sz="2400" dirty="0" smtClean="0"/>
              <a:t>		     Nikolai Sindorf, World Wildlife Fund</a:t>
            </a:r>
          </a:p>
          <a:p>
            <a:pPr algn="l" eaLnBrk="1" hangingPunct="1">
              <a:lnSpc>
                <a:spcPct val="80000"/>
              </a:lnSpc>
            </a:pPr>
            <a:r>
              <a:rPr lang="en-US" sz="2400" dirty="0" smtClean="0"/>
              <a:t>		     Bart Wickel, World Wildlife Fund</a:t>
            </a:r>
          </a:p>
          <a:p>
            <a:pPr marL="2743200" indent="-508000" algn="l" eaLnBrk="1" hangingPunct="1">
              <a:lnSpc>
                <a:spcPct val="80000"/>
              </a:lnSpc>
            </a:pPr>
            <a:r>
              <a:rPr lang="en-US" sz="2400" dirty="0" err="1" smtClean="0"/>
              <a:t>Henk</a:t>
            </a:r>
            <a:r>
              <a:rPr lang="en-US" sz="2400" dirty="0" smtClean="0"/>
              <a:t> van </a:t>
            </a:r>
            <a:r>
              <a:rPr lang="en-US" sz="2400" dirty="0" err="1" smtClean="0"/>
              <a:t>Schaik</a:t>
            </a:r>
            <a:r>
              <a:rPr lang="en-US" sz="2400" dirty="0" smtClean="0"/>
              <a:t>, Cooperative </a:t>
            </a:r>
            <a:r>
              <a:rPr lang="en-US" sz="2400" dirty="0" err="1" smtClean="0"/>
              <a:t>Programme</a:t>
            </a:r>
            <a:r>
              <a:rPr lang="en-US" sz="2400" dirty="0" smtClean="0"/>
              <a:t> on Water &amp; Climate</a:t>
            </a:r>
          </a:p>
        </p:txBody>
      </p:sp>
      <p:pic>
        <p:nvPicPr>
          <p:cNvPr id="1026" name="Picture 2" descr="M:\Restricted\Operations\Cons Strat &amp; Science\Science\Levine\Usefull Stuff\Panda Logos\Logo-WWF.gif"/>
          <p:cNvPicPr>
            <a:picLocks noChangeAspect="1" noChangeArrowheads="1"/>
          </p:cNvPicPr>
          <p:nvPr/>
        </p:nvPicPr>
        <p:blipFill>
          <a:blip r:embed="rId3" cstate="print"/>
          <a:srcRect/>
          <a:stretch>
            <a:fillRect/>
          </a:stretch>
        </p:blipFill>
        <p:spPr bwMode="auto">
          <a:xfrm>
            <a:off x="4071934" y="5965825"/>
            <a:ext cx="593725" cy="892175"/>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 system with a high intensity of water infrastructure</a:t>
            </a:r>
            <a:br>
              <a:rPr lang="en-US" b="1" dirty="0" smtClean="0"/>
            </a:br>
            <a:r>
              <a:rPr lang="en-US" b="1" dirty="0" smtClean="0"/>
              <a:t>taps more ecosystem services</a:t>
            </a:r>
          </a:p>
        </p:txBody>
      </p:sp>
      <p:sp>
        <p:nvSpPr>
          <p:cNvPr id="4" name="Footer Placeholder 3"/>
          <p:cNvSpPr>
            <a:spLocks noGrp="1"/>
          </p:cNvSpPr>
          <p:nvPr>
            <p:ph type="ftr" sz="quarter" idx="10"/>
          </p:nvPr>
        </p:nvSpPr>
        <p:spPr/>
        <p:txBody>
          <a:bodyPr/>
          <a:lstStyle/>
          <a:p>
            <a:pPr>
              <a:defRPr/>
            </a:pPr>
            <a:r>
              <a:rPr lang="en-US" smtClean="0"/>
              <a:t>Other logos may be added</a:t>
            </a:r>
            <a:endParaRPr lang="en-US"/>
          </a:p>
        </p:txBody>
      </p:sp>
      <p:sp>
        <p:nvSpPr>
          <p:cNvPr id="5" name="TextBox 4"/>
          <p:cNvSpPr txBox="1"/>
          <p:nvPr/>
        </p:nvSpPr>
        <p:spPr>
          <a:xfrm rot="16200000">
            <a:off x="7348148" y="4031386"/>
            <a:ext cx="3068484" cy="523220"/>
          </a:xfrm>
          <a:prstGeom prst="rect">
            <a:avLst/>
          </a:prstGeom>
          <a:noFill/>
        </p:spPr>
        <p:txBody>
          <a:bodyPr wrap="square" rtlCol="0">
            <a:spAutoFit/>
          </a:bodyPr>
          <a:lstStyle/>
          <a:p>
            <a:r>
              <a:rPr lang="en-US" sz="1400" i="1" dirty="0" smtClean="0">
                <a:solidFill>
                  <a:schemeClr val="tx1">
                    <a:lumMod val="65000"/>
                    <a:lumOff val="35000"/>
                  </a:schemeClr>
                </a:solidFill>
              </a:rPr>
              <a:t>Source: </a:t>
            </a:r>
            <a:r>
              <a:rPr lang="en-US" sz="1400" b="1" i="1" dirty="0" smtClean="0">
                <a:solidFill>
                  <a:schemeClr val="tx1">
                    <a:lumMod val="65000"/>
                    <a:lumOff val="35000"/>
                  </a:schemeClr>
                </a:solidFill>
              </a:rPr>
              <a:t>Water for Food, Water for Life</a:t>
            </a:r>
            <a:r>
              <a:rPr lang="en-US" sz="1400" i="1" dirty="0" smtClean="0">
                <a:solidFill>
                  <a:schemeClr val="tx1">
                    <a:lumMod val="65000"/>
                    <a:lumOff val="35000"/>
                  </a:schemeClr>
                </a:solidFill>
              </a:rPr>
              <a:t>, 2007</a:t>
            </a:r>
          </a:p>
        </p:txBody>
      </p:sp>
      <p:pic>
        <p:nvPicPr>
          <p:cNvPr id="6" name="Picture 5" descr="Jordon_2000.jpg"/>
          <p:cNvPicPr>
            <a:picLocks noChangeAspect="1"/>
          </p:cNvPicPr>
          <p:nvPr/>
        </p:nvPicPr>
        <p:blipFill>
          <a:blip r:embed="rId3" cstate="screen"/>
          <a:stretch>
            <a:fillRect/>
          </a:stretch>
        </p:blipFill>
        <p:spPr>
          <a:xfrm>
            <a:off x="4714876" y="1071546"/>
            <a:ext cx="3572984" cy="4795320"/>
          </a:xfrm>
          <a:prstGeom prst="rect">
            <a:avLst/>
          </a:prstGeom>
          <a:ln>
            <a:noFill/>
          </a:ln>
          <a:effectLst>
            <a:outerShdw blurRad="292100" dist="139700" dir="2700000" algn="tl" rotWithShape="0">
              <a:srgbClr val="333333">
                <a:alpha val="65000"/>
              </a:srgbClr>
            </a:outerShdw>
          </a:effectLst>
        </p:spPr>
      </p:pic>
      <p:pic>
        <p:nvPicPr>
          <p:cNvPr id="7" name="Picture 6" descr="Jordon_1950.jpg"/>
          <p:cNvPicPr>
            <a:picLocks noChangeAspect="1"/>
          </p:cNvPicPr>
          <p:nvPr/>
        </p:nvPicPr>
        <p:blipFill>
          <a:blip r:embed="rId4" cstate="screen"/>
          <a:stretch>
            <a:fillRect/>
          </a:stretch>
        </p:blipFill>
        <p:spPr>
          <a:xfrm>
            <a:off x="642910" y="1071546"/>
            <a:ext cx="3572984" cy="479532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b="1" dirty="0" smtClean="0"/>
              <a:t>Case Study: Restoration of Riparian Wetlands</a:t>
            </a:r>
          </a:p>
        </p:txBody>
      </p:sp>
      <p:sp>
        <p:nvSpPr>
          <p:cNvPr id="18435" name="Content Placeholder 2"/>
          <p:cNvSpPr>
            <a:spLocks noGrp="1"/>
          </p:cNvSpPr>
          <p:nvPr>
            <p:ph idx="1"/>
          </p:nvPr>
        </p:nvSpPr>
        <p:spPr>
          <a:xfrm>
            <a:off x="0" y="1000108"/>
            <a:ext cx="3786185" cy="5429288"/>
          </a:xfrm>
        </p:spPr>
        <p:txBody>
          <a:bodyPr/>
          <a:lstStyle/>
          <a:p>
            <a:pPr>
              <a:buNone/>
            </a:pPr>
            <a:r>
              <a:rPr lang="en-US" sz="1800" dirty="0" smtClean="0"/>
              <a:t>1950: </a:t>
            </a:r>
            <a:r>
              <a:rPr lang="en-US" sz="1400" dirty="0" smtClean="0"/>
              <a:t>Chinese engineers channelize the </a:t>
            </a:r>
            <a:r>
              <a:rPr lang="en-US" sz="1400" dirty="0" err="1" smtClean="0"/>
              <a:t>mainstem</a:t>
            </a:r>
            <a:r>
              <a:rPr lang="en-US" sz="1400" dirty="0" smtClean="0"/>
              <a:t> of a section of the Yangtze river.</a:t>
            </a:r>
            <a:endParaRPr lang="en-US" sz="2000" dirty="0" smtClean="0"/>
          </a:p>
          <a:p>
            <a:pPr lvl="1"/>
            <a:r>
              <a:rPr lang="en-US" sz="1400" dirty="0" smtClean="0"/>
              <a:t>Separated from networks of lakes and wetlands</a:t>
            </a:r>
          </a:p>
          <a:p>
            <a:pPr lvl="1"/>
            <a:r>
              <a:rPr lang="en-US" sz="1400" dirty="0" smtClean="0"/>
              <a:t>Wetlands drained and converted to farmland.</a:t>
            </a:r>
          </a:p>
          <a:p>
            <a:pPr lvl="1"/>
            <a:r>
              <a:rPr lang="en-US" sz="1400" dirty="0" smtClean="0"/>
              <a:t>Wetlands used for aquaculture programs</a:t>
            </a:r>
            <a:endParaRPr lang="en-US" sz="1800" dirty="0" smtClean="0"/>
          </a:p>
          <a:p>
            <a:pPr>
              <a:buNone/>
            </a:pPr>
            <a:r>
              <a:rPr lang="en-US" sz="1800" dirty="0" smtClean="0"/>
              <a:t>1970 -1980’s: </a:t>
            </a:r>
          </a:p>
          <a:p>
            <a:pPr lvl="1"/>
            <a:r>
              <a:rPr lang="en-US" sz="1400" dirty="0" smtClean="0"/>
              <a:t>large portions of wetlands are lost. </a:t>
            </a:r>
          </a:p>
          <a:p>
            <a:pPr lvl="1"/>
            <a:r>
              <a:rPr lang="en-US" sz="1400" dirty="0" smtClean="0"/>
              <a:t>Massive flooding risk increases downstream</a:t>
            </a:r>
          </a:p>
          <a:p>
            <a:pPr lvl="1"/>
            <a:r>
              <a:rPr lang="en-US" sz="1400" dirty="0" smtClean="0"/>
              <a:t>Agricultural productivity dropped</a:t>
            </a:r>
          </a:p>
          <a:p>
            <a:pPr lvl="1"/>
            <a:r>
              <a:rPr lang="en-US" sz="1400" dirty="0" smtClean="0"/>
              <a:t>Water quality worsened</a:t>
            </a:r>
          </a:p>
          <a:p>
            <a:pPr lvl="1"/>
            <a:r>
              <a:rPr lang="en-US" sz="1400" dirty="0" smtClean="0"/>
              <a:t>Species started to decline </a:t>
            </a:r>
          </a:p>
          <a:p>
            <a:pPr>
              <a:buNone/>
            </a:pPr>
            <a:r>
              <a:rPr lang="en-US" sz="1800" dirty="0" smtClean="0"/>
              <a:t>Presently: </a:t>
            </a:r>
          </a:p>
          <a:p>
            <a:r>
              <a:rPr lang="en-US" sz="1400" dirty="0" smtClean="0"/>
              <a:t>government is reconnecting the river to the system of wetlands and lakes.</a:t>
            </a:r>
          </a:p>
          <a:p>
            <a:r>
              <a:rPr lang="en-US" sz="1400" dirty="0" smtClean="0"/>
              <a:t>Wetlands once again providing flood protection services</a:t>
            </a:r>
          </a:p>
        </p:txBody>
      </p:sp>
      <p:sp>
        <p:nvSpPr>
          <p:cNvPr id="18436" name="Footer Placeholder 3"/>
          <p:cNvSpPr>
            <a:spLocks noGrp="1"/>
          </p:cNvSpPr>
          <p:nvPr>
            <p:ph type="ftr" sz="quarter" idx="10"/>
          </p:nvPr>
        </p:nvSpPr>
        <p:spPr>
          <a:noFill/>
        </p:spPr>
        <p:txBody>
          <a:bodyPr/>
          <a:lstStyle/>
          <a:p>
            <a:r>
              <a:rPr lang="en-US" smtClean="0"/>
              <a:t>Other logos may be added</a:t>
            </a:r>
          </a:p>
        </p:txBody>
      </p:sp>
      <p:pic>
        <p:nvPicPr>
          <p:cNvPr id="5" name="Picture 4" descr="Location of Yangtze Programme 2"/>
          <p:cNvPicPr>
            <a:picLocks noChangeAspect="1" noChangeArrowheads="1"/>
          </p:cNvPicPr>
          <p:nvPr/>
        </p:nvPicPr>
        <p:blipFill>
          <a:blip r:embed="rId3" cstate="screen"/>
          <a:srcRect/>
          <a:stretch>
            <a:fillRect/>
          </a:stretch>
        </p:blipFill>
        <p:spPr bwMode="auto">
          <a:xfrm>
            <a:off x="3857620" y="1285860"/>
            <a:ext cx="5082859" cy="4286280"/>
          </a:xfrm>
          <a:prstGeom prst="rect">
            <a:avLst/>
          </a:prstGeom>
          <a:noFill/>
        </p:spPr>
      </p:pic>
      <p:grpSp>
        <p:nvGrpSpPr>
          <p:cNvPr id="2" name="Group 10"/>
          <p:cNvGrpSpPr/>
          <p:nvPr/>
        </p:nvGrpSpPr>
        <p:grpSpPr>
          <a:xfrm>
            <a:off x="3714744" y="1714488"/>
            <a:ext cx="5172893" cy="2928958"/>
            <a:chOff x="827088" y="1052513"/>
            <a:chExt cx="7696200" cy="4357687"/>
          </a:xfrm>
        </p:grpSpPr>
        <p:pic>
          <p:nvPicPr>
            <p:cNvPr id="12" name="Picture 2" descr="tu33"/>
            <p:cNvPicPr>
              <a:picLocks noChangeAspect="1" noChangeArrowheads="1"/>
            </p:cNvPicPr>
            <p:nvPr/>
          </p:nvPicPr>
          <p:blipFill>
            <a:blip r:embed="rId4" cstate="screen">
              <a:lum bright="18000"/>
            </a:blip>
            <a:srcRect/>
            <a:stretch>
              <a:fillRect/>
            </a:stretch>
          </p:blipFill>
          <p:spPr bwMode="auto">
            <a:xfrm>
              <a:off x="1042988" y="1268413"/>
              <a:ext cx="7415212" cy="4141787"/>
            </a:xfrm>
            <a:prstGeom prst="rect">
              <a:avLst/>
            </a:prstGeom>
            <a:noFill/>
          </p:spPr>
        </p:pic>
        <p:grpSp>
          <p:nvGrpSpPr>
            <p:cNvPr id="3" name="Group 12"/>
            <p:cNvGrpSpPr>
              <a:grpSpLocks/>
            </p:cNvGrpSpPr>
            <p:nvPr/>
          </p:nvGrpSpPr>
          <p:grpSpPr bwMode="auto">
            <a:xfrm>
              <a:off x="827088" y="1052513"/>
              <a:ext cx="7696200" cy="2590799"/>
              <a:chOff x="288" y="658"/>
              <a:chExt cx="5256" cy="1564"/>
            </a:xfrm>
          </p:grpSpPr>
          <p:sp>
            <p:nvSpPr>
              <p:cNvPr id="14" name="Freeform 4"/>
              <p:cNvSpPr>
                <a:spLocks/>
              </p:cNvSpPr>
              <p:nvPr/>
            </p:nvSpPr>
            <p:spPr bwMode="auto">
              <a:xfrm>
                <a:off x="288" y="1200"/>
                <a:ext cx="1593" cy="1022"/>
              </a:xfrm>
              <a:custGeom>
                <a:avLst/>
                <a:gdLst/>
                <a:ahLst/>
                <a:cxnLst>
                  <a:cxn ang="0">
                    <a:pos x="0" y="0"/>
                  </a:cxn>
                  <a:cxn ang="0">
                    <a:pos x="84" y="96"/>
                  </a:cxn>
                  <a:cxn ang="0">
                    <a:pos x="144" y="192"/>
                  </a:cxn>
                  <a:cxn ang="0">
                    <a:pos x="276" y="144"/>
                  </a:cxn>
                  <a:cxn ang="0">
                    <a:pos x="348" y="96"/>
                  </a:cxn>
                  <a:cxn ang="0">
                    <a:pos x="384" y="72"/>
                  </a:cxn>
                  <a:cxn ang="0">
                    <a:pos x="456" y="120"/>
                  </a:cxn>
                  <a:cxn ang="0">
                    <a:pos x="564" y="180"/>
                  </a:cxn>
                  <a:cxn ang="0">
                    <a:pos x="672" y="216"/>
                  </a:cxn>
                  <a:cxn ang="0">
                    <a:pos x="708" y="228"/>
                  </a:cxn>
                  <a:cxn ang="0">
                    <a:pos x="744" y="216"/>
                  </a:cxn>
                  <a:cxn ang="0">
                    <a:pos x="768" y="252"/>
                  </a:cxn>
                  <a:cxn ang="0">
                    <a:pos x="816" y="372"/>
                  </a:cxn>
                  <a:cxn ang="0">
                    <a:pos x="888" y="420"/>
                  </a:cxn>
                  <a:cxn ang="0">
                    <a:pos x="900" y="456"/>
                  </a:cxn>
                  <a:cxn ang="0">
                    <a:pos x="888" y="492"/>
                  </a:cxn>
                  <a:cxn ang="0">
                    <a:pos x="960" y="672"/>
                  </a:cxn>
                  <a:cxn ang="0">
                    <a:pos x="984" y="744"/>
                  </a:cxn>
                  <a:cxn ang="0">
                    <a:pos x="1020" y="756"/>
                  </a:cxn>
                  <a:cxn ang="0">
                    <a:pos x="1164" y="792"/>
                  </a:cxn>
                  <a:cxn ang="0">
                    <a:pos x="1212" y="780"/>
                  </a:cxn>
                  <a:cxn ang="0">
                    <a:pos x="1284" y="756"/>
                  </a:cxn>
                  <a:cxn ang="0">
                    <a:pos x="1332" y="768"/>
                  </a:cxn>
                  <a:cxn ang="0">
                    <a:pos x="1464" y="924"/>
                  </a:cxn>
                  <a:cxn ang="0">
                    <a:pos x="1500" y="960"/>
                  </a:cxn>
                  <a:cxn ang="0">
                    <a:pos x="1560" y="996"/>
                  </a:cxn>
                </a:cxnLst>
                <a:rect l="0" t="0" r="r" b="b"/>
                <a:pathLst>
                  <a:path w="1593" h="1022">
                    <a:moveTo>
                      <a:pt x="0" y="0"/>
                    </a:moveTo>
                    <a:cubicBezTo>
                      <a:pt x="42" y="28"/>
                      <a:pt x="64" y="36"/>
                      <a:pt x="84" y="96"/>
                    </a:cubicBezTo>
                    <a:cubicBezTo>
                      <a:pt x="113" y="182"/>
                      <a:pt x="87" y="154"/>
                      <a:pt x="144" y="192"/>
                    </a:cubicBezTo>
                    <a:cubicBezTo>
                      <a:pt x="357" y="168"/>
                      <a:pt x="196" y="214"/>
                      <a:pt x="276" y="144"/>
                    </a:cubicBezTo>
                    <a:cubicBezTo>
                      <a:pt x="298" y="125"/>
                      <a:pt x="324" y="112"/>
                      <a:pt x="348" y="96"/>
                    </a:cubicBezTo>
                    <a:cubicBezTo>
                      <a:pt x="360" y="88"/>
                      <a:pt x="384" y="72"/>
                      <a:pt x="384" y="72"/>
                    </a:cubicBezTo>
                    <a:cubicBezTo>
                      <a:pt x="447" y="93"/>
                      <a:pt x="396" y="70"/>
                      <a:pt x="456" y="120"/>
                    </a:cubicBezTo>
                    <a:cubicBezTo>
                      <a:pt x="475" y="136"/>
                      <a:pt x="541" y="170"/>
                      <a:pt x="564" y="180"/>
                    </a:cubicBezTo>
                    <a:cubicBezTo>
                      <a:pt x="564" y="180"/>
                      <a:pt x="654" y="210"/>
                      <a:pt x="672" y="216"/>
                    </a:cubicBezTo>
                    <a:cubicBezTo>
                      <a:pt x="684" y="220"/>
                      <a:pt x="708" y="228"/>
                      <a:pt x="708" y="228"/>
                    </a:cubicBezTo>
                    <a:cubicBezTo>
                      <a:pt x="720" y="224"/>
                      <a:pt x="732" y="211"/>
                      <a:pt x="744" y="216"/>
                    </a:cubicBezTo>
                    <a:cubicBezTo>
                      <a:pt x="757" y="221"/>
                      <a:pt x="762" y="239"/>
                      <a:pt x="768" y="252"/>
                    </a:cubicBezTo>
                    <a:cubicBezTo>
                      <a:pt x="788" y="291"/>
                      <a:pt x="780" y="341"/>
                      <a:pt x="816" y="372"/>
                    </a:cubicBezTo>
                    <a:cubicBezTo>
                      <a:pt x="838" y="391"/>
                      <a:pt x="888" y="420"/>
                      <a:pt x="888" y="420"/>
                    </a:cubicBezTo>
                    <a:cubicBezTo>
                      <a:pt x="892" y="432"/>
                      <a:pt x="900" y="443"/>
                      <a:pt x="900" y="456"/>
                    </a:cubicBezTo>
                    <a:cubicBezTo>
                      <a:pt x="900" y="469"/>
                      <a:pt x="887" y="479"/>
                      <a:pt x="888" y="492"/>
                    </a:cubicBezTo>
                    <a:cubicBezTo>
                      <a:pt x="895" y="558"/>
                      <a:pt x="934" y="614"/>
                      <a:pt x="960" y="672"/>
                    </a:cubicBezTo>
                    <a:cubicBezTo>
                      <a:pt x="970" y="695"/>
                      <a:pt x="960" y="736"/>
                      <a:pt x="984" y="744"/>
                    </a:cubicBezTo>
                    <a:cubicBezTo>
                      <a:pt x="996" y="748"/>
                      <a:pt x="1008" y="752"/>
                      <a:pt x="1020" y="756"/>
                    </a:cubicBezTo>
                    <a:cubicBezTo>
                      <a:pt x="1087" y="734"/>
                      <a:pt x="1103" y="772"/>
                      <a:pt x="1164" y="792"/>
                    </a:cubicBezTo>
                    <a:cubicBezTo>
                      <a:pt x="1180" y="788"/>
                      <a:pt x="1196" y="785"/>
                      <a:pt x="1212" y="780"/>
                    </a:cubicBezTo>
                    <a:cubicBezTo>
                      <a:pt x="1236" y="773"/>
                      <a:pt x="1284" y="756"/>
                      <a:pt x="1284" y="756"/>
                    </a:cubicBezTo>
                    <a:cubicBezTo>
                      <a:pt x="1300" y="760"/>
                      <a:pt x="1320" y="757"/>
                      <a:pt x="1332" y="768"/>
                    </a:cubicBezTo>
                    <a:cubicBezTo>
                      <a:pt x="1394" y="822"/>
                      <a:pt x="1382" y="897"/>
                      <a:pt x="1464" y="924"/>
                    </a:cubicBezTo>
                    <a:cubicBezTo>
                      <a:pt x="1476" y="936"/>
                      <a:pt x="1486" y="951"/>
                      <a:pt x="1500" y="960"/>
                    </a:cubicBezTo>
                    <a:cubicBezTo>
                      <a:pt x="1593" y="1022"/>
                      <a:pt x="1485" y="921"/>
                      <a:pt x="1560" y="996"/>
                    </a:cubicBezTo>
                  </a:path>
                </a:pathLst>
              </a:custGeom>
              <a:noFill/>
              <a:ln w="38100" cmpd="sng">
                <a:solidFill>
                  <a:srgbClr val="FF0000"/>
                </a:solidFill>
                <a:round/>
                <a:headEnd/>
                <a:tailEnd/>
              </a:ln>
              <a:effectLst/>
            </p:spPr>
            <p:txBody>
              <a:bodyPr wrap="none" anchor="ctr"/>
              <a:lstStyle/>
              <a:p>
                <a:endParaRPr lang="en-US"/>
              </a:p>
            </p:txBody>
          </p:sp>
          <p:sp>
            <p:nvSpPr>
              <p:cNvPr id="15" name="Freeform 5"/>
              <p:cNvSpPr>
                <a:spLocks/>
              </p:cNvSpPr>
              <p:nvPr/>
            </p:nvSpPr>
            <p:spPr bwMode="auto">
              <a:xfrm>
                <a:off x="2064" y="912"/>
                <a:ext cx="2556" cy="1272"/>
              </a:xfrm>
              <a:custGeom>
                <a:avLst/>
                <a:gdLst/>
                <a:ahLst/>
                <a:cxnLst>
                  <a:cxn ang="0">
                    <a:pos x="0" y="1272"/>
                  </a:cxn>
                  <a:cxn ang="0">
                    <a:pos x="96" y="1140"/>
                  </a:cxn>
                  <a:cxn ang="0">
                    <a:pos x="108" y="1104"/>
                  </a:cxn>
                  <a:cxn ang="0">
                    <a:pos x="204" y="1008"/>
                  </a:cxn>
                  <a:cxn ang="0">
                    <a:pos x="300" y="936"/>
                  </a:cxn>
                  <a:cxn ang="0">
                    <a:pos x="468" y="792"/>
                  </a:cxn>
                  <a:cxn ang="0">
                    <a:pos x="540" y="768"/>
                  </a:cxn>
                  <a:cxn ang="0">
                    <a:pos x="612" y="732"/>
                  </a:cxn>
                  <a:cxn ang="0">
                    <a:pos x="684" y="624"/>
                  </a:cxn>
                  <a:cxn ang="0">
                    <a:pos x="756" y="516"/>
                  </a:cxn>
                  <a:cxn ang="0">
                    <a:pos x="732" y="408"/>
                  </a:cxn>
                  <a:cxn ang="0">
                    <a:pos x="804" y="360"/>
                  </a:cxn>
                  <a:cxn ang="0">
                    <a:pos x="960" y="60"/>
                  </a:cxn>
                  <a:cxn ang="0">
                    <a:pos x="972" y="24"/>
                  </a:cxn>
                  <a:cxn ang="0">
                    <a:pos x="1056" y="24"/>
                  </a:cxn>
                  <a:cxn ang="0">
                    <a:pos x="1200" y="96"/>
                  </a:cxn>
                  <a:cxn ang="0">
                    <a:pos x="1332" y="120"/>
                  </a:cxn>
                  <a:cxn ang="0">
                    <a:pos x="1332" y="192"/>
                  </a:cxn>
                  <a:cxn ang="0">
                    <a:pos x="1368" y="204"/>
                  </a:cxn>
                  <a:cxn ang="0">
                    <a:pos x="1440" y="252"/>
                  </a:cxn>
                  <a:cxn ang="0">
                    <a:pos x="1512" y="276"/>
                  </a:cxn>
                  <a:cxn ang="0">
                    <a:pos x="1548" y="300"/>
                  </a:cxn>
                  <a:cxn ang="0">
                    <a:pos x="1644" y="420"/>
                  </a:cxn>
                  <a:cxn ang="0">
                    <a:pos x="1740" y="516"/>
                  </a:cxn>
                  <a:cxn ang="0">
                    <a:pos x="1884" y="696"/>
                  </a:cxn>
                  <a:cxn ang="0">
                    <a:pos x="2004" y="816"/>
                  </a:cxn>
                  <a:cxn ang="0">
                    <a:pos x="2196" y="852"/>
                  </a:cxn>
                  <a:cxn ang="0">
                    <a:pos x="2412" y="900"/>
                  </a:cxn>
                  <a:cxn ang="0">
                    <a:pos x="2556" y="888"/>
                  </a:cxn>
                </a:cxnLst>
                <a:rect l="0" t="0" r="r" b="b"/>
                <a:pathLst>
                  <a:path w="2556" h="1272">
                    <a:moveTo>
                      <a:pt x="0" y="1272"/>
                    </a:moveTo>
                    <a:cubicBezTo>
                      <a:pt x="50" y="1239"/>
                      <a:pt x="70" y="1193"/>
                      <a:pt x="96" y="1140"/>
                    </a:cubicBezTo>
                    <a:cubicBezTo>
                      <a:pt x="102" y="1129"/>
                      <a:pt x="101" y="1115"/>
                      <a:pt x="108" y="1104"/>
                    </a:cubicBezTo>
                    <a:cubicBezTo>
                      <a:pt x="131" y="1069"/>
                      <a:pt x="169" y="1031"/>
                      <a:pt x="204" y="1008"/>
                    </a:cubicBezTo>
                    <a:cubicBezTo>
                      <a:pt x="236" y="960"/>
                      <a:pt x="253" y="967"/>
                      <a:pt x="300" y="936"/>
                    </a:cubicBezTo>
                    <a:cubicBezTo>
                      <a:pt x="329" y="893"/>
                      <a:pt x="423" y="807"/>
                      <a:pt x="468" y="792"/>
                    </a:cubicBezTo>
                    <a:cubicBezTo>
                      <a:pt x="492" y="784"/>
                      <a:pt x="519" y="782"/>
                      <a:pt x="540" y="768"/>
                    </a:cubicBezTo>
                    <a:cubicBezTo>
                      <a:pt x="587" y="737"/>
                      <a:pt x="562" y="749"/>
                      <a:pt x="612" y="732"/>
                    </a:cubicBezTo>
                    <a:cubicBezTo>
                      <a:pt x="636" y="696"/>
                      <a:pt x="653" y="655"/>
                      <a:pt x="684" y="624"/>
                    </a:cubicBezTo>
                    <a:cubicBezTo>
                      <a:pt x="720" y="588"/>
                      <a:pt x="740" y="564"/>
                      <a:pt x="756" y="516"/>
                    </a:cubicBezTo>
                    <a:cubicBezTo>
                      <a:pt x="745" y="484"/>
                      <a:pt x="700" y="440"/>
                      <a:pt x="732" y="408"/>
                    </a:cubicBezTo>
                    <a:cubicBezTo>
                      <a:pt x="752" y="388"/>
                      <a:pt x="804" y="360"/>
                      <a:pt x="804" y="360"/>
                    </a:cubicBezTo>
                    <a:cubicBezTo>
                      <a:pt x="841" y="248"/>
                      <a:pt x="853" y="131"/>
                      <a:pt x="960" y="60"/>
                    </a:cubicBezTo>
                    <a:cubicBezTo>
                      <a:pt x="964" y="48"/>
                      <a:pt x="963" y="33"/>
                      <a:pt x="972" y="24"/>
                    </a:cubicBezTo>
                    <a:cubicBezTo>
                      <a:pt x="996" y="0"/>
                      <a:pt x="1032" y="17"/>
                      <a:pt x="1056" y="24"/>
                    </a:cubicBezTo>
                    <a:cubicBezTo>
                      <a:pt x="1110" y="39"/>
                      <a:pt x="1147" y="78"/>
                      <a:pt x="1200" y="96"/>
                    </a:cubicBezTo>
                    <a:cubicBezTo>
                      <a:pt x="1266" y="83"/>
                      <a:pt x="1278" y="84"/>
                      <a:pt x="1332" y="120"/>
                    </a:cubicBezTo>
                    <a:cubicBezTo>
                      <a:pt x="1324" y="144"/>
                      <a:pt x="1308" y="168"/>
                      <a:pt x="1332" y="192"/>
                    </a:cubicBezTo>
                    <a:cubicBezTo>
                      <a:pt x="1341" y="201"/>
                      <a:pt x="1357" y="198"/>
                      <a:pt x="1368" y="204"/>
                    </a:cubicBezTo>
                    <a:cubicBezTo>
                      <a:pt x="1393" y="218"/>
                      <a:pt x="1416" y="236"/>
                      <a:pt x="1440" y="252"/>
                    </a:cubicBezTo>
                    <a:cubicBezTo>
                      <a:pt x="1461" y="266"/>
                      <a:pt x="1488" y="268"/>
                      <a:pt x="1512" y="276"/>
                    </a:cubicBezTo>
                    <a:cubicBezTo>
                      <a:pt x="1526" y="281"/>
                      <a:pt x="1536" y="292"/>
                      <a:pt x="1548" y="300"/>
                    </a:cubicBezTo>
                    <a:cubicBezTo>
                      <a:pt x="1567" y="358"/>
                      <a:pt x="1586" y="401"/>
                      <a:pt x="1644" y="420"/>
                    </a:cubicBezTo>
                    <a:cubicBezTo>
                      <a:pt x="1679" y="455"/>
                      <a:pt x="1699" y="489"/>
                      <a:pt x="1740" y="516"/>
                    </a:cubicBezTo>
                    <a:cubicBezTo>
                      <a:pt x="1784" y="582"/>
                      <a:pt x="1836" y="634"/>
                      <a:pt x="1884" y="696"/>
                    </a:cubicBezTo>
                    <a:cubicBezTo>
                      <a:pt x="1970" y="807"/>
                      <a:pt x="1886" y="737"/>
                      <a:pt x="2004" y="816"/>
                    </a:cubicBezTo>
                    <a:cubicBezTo>
                      <a:pt x="2052" y="848"/>
                      <a:pt x="2150" y="845"/>
                      <a:pt x="2196" y="852"/>
                    </a:cubicBezTo>
                    <a:cubicBezTo>
                      <a:pt x="2267" y="863"/>
                      <a:pt x="2343" y="877"/>
                      <a:pt x="2412" y="900"/>
                    </a:cubicBezTo>
                    <a:cubicBezTo>
                      <a:pt x="2540" y="887"/>
                      <a:pt x="2492" y="888"/>
                      <a:pt x="2556" y="888"/>
                    </a:cubicBezTo>
                  </a:path>
                </a:pathLst>
              </a:custGeom>
              <a:noFill/>
              <a:ln w="38100" cmpd="sng">
                <a:solidFill>
                  <a:srgbClr val="FF0000"/>
                </a:solidFill>
                <a:round/>
                <a:headEnd/>
                <a:tailEnd/>
              </a:ln>
              <a:effectLst/>
            </p:spPr>
            <p:txBody>
              <a:bodyPr wrap="none" anchor="ctr"/>
              <a:lstStyle/>
              <a:p>
                <a:endParaRPr lang="en-US"/>
              </a:p>
            </p:txBody>
          </p:sp>
          <p:sp>
            <p:nvSpPr>
              <p:cNvPr id="16" name="Freeform 6"/>
              <p:cNvSpPr>
                <a:spLocks/>
              </p:cNvSpPr>
              <p:nvPr/>
            </p:nvSpPr>
            <p:spPr bwMode="auto">
              <a:xfrm>
                <a:off x="516" y="658"/>
                <a:ext cx="5028" cy="1358"/>
              </a:xfrm>
              <a:custGeom>
                <a:avLst/>
                <a:gdLst/>
                <a:ahLst/>
                <a:cxnLst>
                  <a:cxn ang="0">
                    <a:pos x="108" y="494"/>
                  </a:cxn>
                  <a:cxn ang="0">
                    <a:pos x="204" y="494"/>
                  </a:cxn>
                  <a:cxn ang="0">
                    <a:pos x="600" y="626"/>
                  </a:cxn>
                  <a:cxn ang="0">
                    <a:pos x="696" y="758"/>
                  </a:cxn>
                  <a:cxn ang="0">
                    <a:pos x="792" y="938"/>
                  </a:cxn>
                  <a:cxn ang="0">
                    <a:pos x="972" y="1142"/>
                  </a:cxn>
                  <a:cxn ang="0">
                    <a:pos x="1236" y="1142"/>
                  </a:cxn>
                  <a:cxn ang="0">
                    <a:pos x="1560" y="1274"/>
                  </a:cxn>
                  <a:cxn ang="0">
                    <a:pos x="1644" y="1166"/>
                  </a:cxn>
                  <a:cxn ang="0">
                    <a:pos x="1812" y="986"/>
                  </a:cxn>
                  <a:cxn ang="0">
                    <a:pos x="1992" y="902"/>
                  </a:cxn>
                  <a:cxn ang="0">
                    <a:pos x="2112" y="806"/>
                  </a:cxn>
                  <a:cxn ang="0">
                    <a:pos x="2220" y="554"/>
                  </a:cxn>
                  <a:cxn ang="0">
                    <a:pos x="2280" y="398"/>
                  </a:cxn>
                  <a:cxn ang="0">
                    <a:pos x="2364" y="290"/>
                  </a:cxn>
                  <a:cxn ang="0">
                    <a:pos x="2556" y="122"/>
                  </a:cxn>
                  <a:cxn ang="0">
                    <a:pos x="2700" y="194"/>
                  </a:cxn>
                  <a:cxn ang="0">
                    <a:pos x="2940" y="266"/>
                  </a:cxn>
                  <a:cxn ang="0">
                    <a:pos x="3096" y="410"/>
                  </a:cxn>
                  <a:cxn ang="0">
                    <a:pos x="3288" y="614"/>
                  </a:cxn>
                  <a:cxn ang="0">
                    <a:pos x="3396" y="698"/>
                  </a:cxn>
                  <a:cxn ang="0">
                    <a:pos x="3528" y="854"/>
                  </a:cxn>
                  <a:cxn ang="0">
                    <a:pos x="3828" y="950"/>
                  </a:cxn>
                  <a:cxn ang="0">
                    <a:pos x="4044" y="986"/>
                  </a:cxn>
                  <a:cxn ang="0">
                    <a:pos x="4152" y="914"/>
                  </a:cxn>
                  <a:cxn ang="0">
                    <a:pos x="4308" y="878"/>
                  </a:cxn>
                  <a:cxn ang="0">
                    <a:pos x="4452" y="806"/>
                  </a:cxn>
                  <a:cxn ang="0">
                    <a:pos x="4560" y="626"/>
                  </a:cxn>
                  <a:cxn ang="0">
                    <a:pos x="4668" y="542"/>
                  </a:cxn>
                  <a:cxn ang="0">
                    <a:pos x="4716" y="470"/>
                  </a:cxn>
                  <a:cxn ang="0">
                    <a:pos x="4680" y="326"/>
                  </a:cxn>
                  <a:cxn ang="0">
                    <a:pos x="4992" y="62"/>
                  </a:cxn>
                </a:cxnLst>
                <a:rect l="0" t="0" r="r" b="b"/>
                <a:pathLst>
                  <a:path w="5028" h="1358">
                    <a:moveTo>
                      <a:pt x="0" y="530"/>
                    </a:moveTo>
                    <a:cubicBezTo>
                      <a:pt x="36" y="518"/>
                      <a:pt x="72" y="506"/>
                      <a:pt x="108" y="494"/>
                    </a:cubicBezTo>
                    <a:cubicBezTo>
                      <a:pt x="120" y="490"/>
                      <a:pt x="144" y="482"/>
                      <a:pt x="144" y="482"/>
                    </a:cubicBezTo>
                    <a:cubicBezTo>
                      <a:pt x="164" y="486"/>
                      <a:pt x="185" y="486"/>
                      <a:pt x="204" y="494"/>
                    </a:cubicBezTo>
                    <a:cubicBezTo>
                      <a:pt x="283" y="530"/>
                      <a:pt x="327" y="592"/>
                      <a:pt x="420" y="602"/>
                    </a:cubicBezTo>
                    <a:cubicBezTo>
                      <a:pt x="456" y="606"/>
                      <a:pt x="557" y="615"/>
                      <a:pt x="600" y="626"/>
                    </a:cubicBezTo>
                    <a:cubicBezTo>
                      <a:pt x="625" y="632"/>
                      <a:pt x="672" y="650"/>
                      <a:pt x="672" y="650"/>
                    </a:cubicBezTo>
                    <a:cubicBezTo>
                      <a:pt x="701" y="693"/>
                      <a:pt x="713" y="708"/>
                      <a:pt x="696" y="758"/>
                    </a:cubicBezTo>
                    <a:cubicBezTo>
                      <a:pt x="714" y="812"/>
                      <a:pt x="749" y="855"/>
                      <a:pt x="780" y="902"/>
                    </a:cubicBezTo>
                    <a:cubicBezTo>
                      <a:pt x="787" y="913"/>
                      <a:pt x="786" y="927"/>
                      <a:pt x="792" y="938"/>
                    </a:cubicBezTo>
                    <a:cubicBezTo>
                      <a:pt x="870" y="1078"/>
                      <a:pt x="817" y="942"/>
                      <a:pt x="864" y="1082"/>
                    </a:cubicBezTo>
                    <a:cubicBezTo>
                      <a:pt x="877" y="1121"/>
                      <a:pt x="972" y="1142"/>
                      <a:pt x="972" y="1142"/>
                    </a:cubicBezTo>
                    <a:cubicBezTo>
                      <a:pt x="1020" y="1126"/>
                      <a:pt x="1067" y="1116"/>
                      <a:pt x="1116" y="1106"/>
                    </a:cubicBezTo>
                    <a:cubicBezTo>
                      <a:pt x="1159" y="1112"/>
                      <a:pt x="1205" y="1106"/>
                      <a:pt x="1236" y="1142"/>
                    </a:cubicBezTo>
                    <a:cubicBezTo>
                      <a:pt x="1308" y="1224"/>
                      <a:pt x="1339" y="1320"/>
                      <a:pt x="1452" y="1358"/>
                    </a:cubicBezTo>
                    <a:cubicBezTo>
                      <a:pt x="1491" y="1332"/>
                      <a:pt x="1521" y="1300"/>
                      <a:pt x="1560" y="1274"/>
                    </a:cubicBezTo>
                    <a:cubicBezTo>
                      <a:pt x="1576" y="1250"/>
                      <a:pt x="1588" y="1222"/>
                      <a:pt x="1608" y="1202"/>
                    </a:cubicBezTo>
                    <a:cubicBezTo>
                      <a:pt x="1620" y="1190"/>
                      <a:pt x="1634" y="1179"/>
                      <a:pt x="1644" y="1166"/>
                    </a:cubicBezTo>
                    <a:cubicBezTo>
                      <a:pt x="1719" y="1069"/>
                      <a:pt x="1658" y="1116"/>
                      <a:pt x="1728" y="1070"/>
                    </a:cubicBezTo>
                    <a:cubicBezTo>
                      <a:pt x="1783" y="987"/>
                      <a:pt x="1749" y="1007"/>
                      <a:pt x="1812" y="986"/>
                    </a:cubicBezTo>
                    <a:cubicBezTo>
                      <a:pt x="1824" y="974"/>
                      <a:pt x="1833" y="958"/>
                      <a:pt x="1848" y="950"/>
                    </a:cubicBezTo>
                    <a:cubicBezTo>
                      <a:pt x="1889" y="927"/>
                      <a:pt x="1953" y="928"/>
                      <a:pt x="1992" y="902"/>
                    </a:cubicBezTo>
                    <a:cubicBezTo>
                      <a:pt x="2028" y="878"/>
                      <a:pt x="2064" y="866"/>
                      <a:pt x="2100" y="842"/>
                    </a:cubicBezTo>
                    <a:cubicBezTo>
                      <a:pt x="2104" y="830"/>
                      <a:pt x="2116" y="818"/>
                      <a:pt x="2112" y="806"/>
                    </a:cubicBezTo>
                    <a:cubicBezTo>
                      <a:pt x="2094" y="753"/>
                      <a:pt x="2046" y="716"/>
                      <a:pt x="2028" y="662"/>
                    </a:cubicBezTo>
                    <a:cubicBezTo>
                      <a:pt x="2057" y="576"/>
                      <a:pt x="2145" y="579"/>
                      <a:pt x="2220" y="554"/>
                    </a:cubicBezTo>
                    <a:cubicBezTo>
                      <a:pt x="2221" y="547"/>
                      <a:pt x="2229" y="457"/>
                      <a:pt x="2244" y="434"/>
                    </a:cubicBezTo>
                    <a:cubicBezTo>
                      <a:pt x="2253" y="420"/>
                      <a:pt x="2270" y="411"/>
                      <a:pt x="2280" y="398"/>
                    </a:cubicBezTo>
                    <a:cubicBezTo>
                      <a:pt x="2298" y="375"/>
                      <a:pt x="2308" y="346"/>
                      <a:pt x="2328" y="326"/>
                    </a:cubicBezTo>
                    <a:cubicBezTo>
                      <a:pt x="2340" y="314"/>
                      <a:pt x="2353" y="303"/>
                      <a:pt x="2364" y="290"/>
                    </a:cubicBezTo>
                    <a:cubicBezTo>
                      <a:pt x="2392" y="256"/>
                      <a:pt x="2417" y="213"/>
                      <a:pt x="2448" y="182"/>
                    </a:cubicBezTo>
                    <a:cubicBezTo>
                      <a:pt x="2477" y="153"/>
                      <a:pt x="2522" y="144"/>
                      <a:pt x="2556" y="122"/>
                    </a:cubicBezTo>
                    <a:cubicBezTo>
                      <a:pt x="2580" y="130"/>
                      <a:pt x="2607" y="132"/>
                      <a:pt x="2628" y="146"/>
                    </a:cubicBezTo>
                    <a:cubicBezTo>
                      <a:pt x="2652" y="162"/>
                      <a:pt x="2671" y="192"/>
                      <a:pt x="2700" y="194"/>
                    </a:cubicBezTo>
                    <a:cubicBezTo>
                      <a:pt x="2760" y="198"/>
                      <a:pt x="2820" y="202"/>
                      <a:pt x="2880" y="206"/>
                    </a:cubicBezTo>
                    <a:cubicBezTo>
                      <a:pt x="2916" y="230"/>
                      <a:pt x="2920" y="226"/>
                      <a:pt x="2940" y="266"/>
                    </a:cubicBezTo>
                    <a:cubicBezTo>
                      <a:pt x="2946" y="277"/>
                      <a:pt x="2945" y="291"/>
                      <a:pt x="2952" y="302"/>
                    </a:cubicBezTo>
                    <a:cubicBezTo>
                      <a:pt x="2976" y="338"/>
                      <a:pt x="3056" y="397"/>
                      <a:pt x="3096" y="410"/>
                    </a:cubicBezTo>
                    <a:cubicBezTo>
                      <a:pt x="3188" y="502"/>
                      <a:pt x="3149" y="454"/>
                      <a:pt x="3216" y="554"/>
                    </a:cubicBezTo>
                    <a:cubicBezTo>
                      <a:pt x="3242" y="593"/>
                      <a:pt x="3255" y="586"/>
                      <a:pt x="3288" y="614"/>
                    </a:cubicBezTo>
                    <a:cubicBezTo>
                      <a:pt x="3301" y="625"/>
                      <a:pt x="3311" y="640"/>
                      <a:pt x="3324" y="650"/>
                    </a:cubicBezTo>
                    <a:cubicBezTo>
                      <a:pt x="3347" y="668"/>
                      <a:pt x="3396" y="698"/>
                      <a:pt x="3396" y="698"/>
                    </a:cubicBezTo>
                    <a:cubicBezTo>
                      <a:pt x="3452" y="782"/>
                      <a:pt x="3420" y="754"/>
                      <a:pt x="3480" y="794"/>
                    </a:cubicBezTo>
                    <a:cubicBezTo>
                      <a:pt x="3503" y="864"/>
                      <a:pt x="3474" y="800"/>
                      <a:pt x="3528" y="854"/>
                    </a:cubicBezTo>
                    <a:cubicBezTo>
                      <a:pt x="3538" y="864"/>
                      <a:pt x="3542" y="880"/>
                      <a:pt x="3552" y="890"/>
                    </a:cubicBezTo>
                    <a:cubicBezTo>
                      <a:pt x="3617" y="955"/>
                      <a:pt x="3754" y="945"/>
                      <a:pt x="3828" y="950"/>
                    </a:cubicBezTo>
                    <a:cubicBezTo>
                      <a:pt x="3881" y="968"/>
                      <a:pt x="3921" y="993"/>
                      <a:pt x="3972" y="1010"/>
                    </a:cubicBezTo>
                    <a:cubicBezTo>
                      <a:pt x="3996" y="1002"/>
                      <a:pt x="4023" y="1000"/>
                      <a:pt x="4044" y="986"/>
                    </a:cubicBezTo>
                    <a:cubicBezTo>
                      <a:pt x="4068" y="970"/>
                      <a:pt x="4092" y="954"/>
                      <a:pt x="4116" y="938"/>
                    </a:cubicBezTo>
                    <a:cubicBezTo>
                      <a:pt x="4128" y="930"/>
                      <a:pt x="4138" y="916"/>
                      <a:pt x="4152" y="914"/>
                    </a:cubicBezTo>
                    <a:cubicBezTo>
                      <a:pt x="4180" y="910"/>
                      <a:pt x="4208" y="906"/>
                      <a:pt x="4236" y="902"/>
                    </a:cubicBezTo>
                    <a:cubicBezTo>
                      <a:pt x="4260" y="894"/>
                      <a:pt x="4287" y="892"/>
                      <a:pt x="4308" y="878"/>
                    </a:cubicBezTo>
                    <a:cubicBezTo>
                      <a:pt x="4320" y="870"/>
                      <a:pt x="4331" y="860"/>
                      <a:pt x="4344" y="854"/>
                    </a:cubicBezTo>
                    <a:cubicBezTo>
                      <a:pt x="4473" y="797"/>
                      <a:pt x="4371" y="860"/>
                      <a:pt x="4452" y="806"/>
                    </a:cubicBezTo>
                    <a:cubicBezTo>
                      <a:pt x="4464" y="787"/>
                      <a:pt x="4506" y="725"/>
                      <a:pt x="4524" y="698"/>
                    </a:cubicBezTo>
                    <a:cubicBezTo>
                      <a:pt x="4596" y="590"/>
                      <a:pt x="4466" y="739"/>
                      <a:pt x="4560" y="626"/>
                    </a:cubicBezTo>
                    <a:cubicBezTo>
                      <a:pt x="4571" y="613"/>
                      <a:pt x="4583" y="600"/>
                      <a:pt x="4596" y="590"/>
                    </a:cubicBezTo>
                    <a:cubicBezTo>
                      <a:pt x="4619" y="572"/>
                      <a:pt x="4668" y="542"/>
                      <a:pt x="4668" y="542"/>
                    </a:cubicBezTo>
                    <a:cubicBezTo>
                      <a:pt x="4672" y="530"/>
                      <a:pt x="4673" y="517"/>
                      <a:pt x="4680" y="506"/>
                    </a:cubicBezTo>
                    <a:cubicBezTo>
                      <a:pt x="4689" y="492"/>
                      <a:pt x="4712" y="487"/>
                      <a:pt x="4716" y="470"/>
                    </a:cubicBezTo>
                    <a:cubicBezTo>
                      <a:pt x="4721" y="446"/>
                      <a:pt x="4710" y="422"/>
                      <a:pt x="4704" y="398"/>
                    </a:cubicBezTo>
                    <a:cubicBezTo>
                      <a:pt x="4698" y="373"/>
                      <a:pt x="4680" y="326"/>
                      <a:pt x="4680" y="326"/>
                    </a:cubicBezTo>
                    <a:cubicBezTo>
                      <a:pt x="4725" y="190"/>
                      <a:pt x="4844" y="222"/>
                      <a:pt x="4932" y="134"/>
                    </a:cubicBezTo>
                    <a:cubicBezTo>
                      <a:pt x="4959" y="107"/>
                      <a:pt x="4975" y="95"/>
                      <a:pt x="4992" y="62"/>
                    </a:cubicBezTo>
                    <a:cubicBezTo>
                      <a:pt x="5023" y="0"/>
                      <a:pt x="4981" y="49"/>
                      <a:pt x="5028" y="2"/>
                    </a:cubicBezTo>
                  </a:path>
                </a:pathLst>
              </a:custGeom>
              <a:noFill/>
              <a:ln w="38100" cmpd="sng">
                <a:solidFill>
                  <a:srgbClr val="FF0000"/>
                </a:solidFill>
                <a:round/>
                <a:headEnd/>
                <a:tailEnd/>
              </a:ln>
              <a:effectLst/>
            </p:spPr>
            <p:txBody>
              <a:bodyPr wrap="none" anchor="ctr"/>
              <a:lstStyle/>
              <a:p>
                <a:endParaRPr lang="en-US"/>
              </a:p>
            </p:txBody>
          </p:sp>
        </p:grpSp>
      </p:grpSp>
      <p:pic>
        <p:nvPicPr>
          <p:cNvPr id="8" name="Picture 10" descr="三峡工程"/>
          <p:cNvPicPr>
            <a:picLocks noChangeAspect="1" noChangeArrowheads="1"/>
          </p:cNvPicPr>
          <p:nvPr/>
        </p:nvPicPr>
        <p:blipFill>
          <a:blip r:embed="rId5" cstate="screen"/>
          <a:srcRect/>
          <a:stretch>
            <a:fillRect/>
          </a:stretch>
        </p:blipFill>
        <p:spPr bwMode="auto">
          <a:xfrm>
            <a:off x="5143504" y="1357298"/>
            <a:ext cx="2590800" cy="2097087"/>
          </a:xfrm>
          <a:prstGeom prst="rect">
            <a:avLst/>
          </a:prstGeom>
          <a:noFill/>
        </p:spPr>
      </p:pic>
      <p:pic>
        <p:nvPicPr>
          <p:cNvPr id="7" name="Picture 8" descr="gate in Zhangdu"/>
          <p:cNvPicPr>
            <a:picLocks noChangeAspect="1" noChangeArrowheads="1"/>
          </p:cNvPicPr>
          <p:nvPr/>
        </p:nvPicPr>
        <p:blipFill>
          <a:blip r:embed="rId6" cstate="screen"/>
          <a:srcRect/>
          <a:stretch>
            <a:fillRect/>
          </a:stretch>
        </p:blipFill>
        <p:spPr bwMode="auto">
          <a:xfrm>
            <a:off x="5143504" y="3571876"/>
            <a:ext cx="2590800" cy="1817687"/>
          </a:xfrm>
          <a:prstGeom prst="rect">
            <a:avLst/>
          </a:prstGeom>
          <a:noFill/>
          <a:ln w="9525">
            <a:noFill/>
            <a:miter lim="800000"/>
            <a:headEnd/>
            <a:tailEnd/>
          </a:ln>
        </p:spPr>
      </p:pic>
      <p:graphicFrame>
        <p:nvGraphicFramePr>
          <p:cNvPr id="17" name="Diagram 16"/>
          <p:cNvGraphicFramePr/>
          <p:nvPr/>
        </p:nvGraphicFramePr>
        <p:xfrm>
          <a:off x="4143372" y="1142984"/>
          <a:ext cx="6096000"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2"/>
                                        </p:tgtEl>
                                      </p:cBhvr>
                                    </p:animEffect>
                                    <p:set>
                                      <p:cBhvr>
                                        <p:cTn id="15" dur="1" fill="hold">
                                          <p:stCondLst>
                                            <p:cond delay="1999"/>
                                          </p:stCondLst>
                                        </p:cTn>
                                        <p:tgtEl>
                                          <p:spTgt spid="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2000"/>
                                        <p:tgtEl>
                                          <p:spTgt spid="8"/>
                                        </p:tgtEl>
                                      </p:cBhvr>
                                    </p:animEffect>
                                    <p:set>
                                      <p:cBhvr>
                                        <p:cTn id="26" dur="1" fill="hold">
                                          <p:stCondLst>
                                            <p:cond delay="1999"/>
                                          </p:stCondLst>
                                        </p:cTn>
                                        <p:tgtEl>
                                          <p:spTgt spid="8"/>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2000"/>
                                        <p:tgtEl>
                                          <p:spTgt spid="7"/>
                                        </p:tgtEl>
                                      </p:cBhvr>
                                    </p:animEffect>
                                    <p:set>
                                      <p:cBhvr>
                                        <p:cTn id="29" dur="1" fill="hold">
                                          <p:stCondLst>
                                            <p:cond delay="1999"/>
                                          </p:stCondLst>
                                        </p:cTn>
                                        <p:tgtEl>
                                          <p:spTgt spid="7"/>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
            </a:r>
            <a:br>
              <a:rPr lang="en-US" b="1" dirty="0" smtClean="0"/>
            </a:br>
            <a:r>
              <a:rPr lang="en-US" b="1" dirty="0" smtClean="0"/>
              <a:t>Soft Infrastructure Case Study: Bioshields for Coastal Defense</a:t>
            </a:r>
            <a:r>
              <a:rPr lang="en-US" dirty="0" smtClean="0"/>
              <a:t/>
            </a:r>
            <a:br>
              <a:rPr lang="en-US" dirty="0" smtClean="0"/>
            </a:br>
            <a:endParaRPr lang="en-US" dirty="0"/>
          </a:p>
        </p:txBody>
      </p:sp>
      <p:sp>
        <p:nvSpPr>
          <p:cNvPr id="3" name="Content Placeholder 2"/>
          <p:cNvSpPr>
            <a:spLocks noGrp="1"/>
          </p:cNvSpPr>
          <p:nvPr>
            <p:ph idx="1"/>
          </p:nvPr>
        </p:nvSpPr>
        <p:spPr>
          <a:xfrm>
            <a:off x="357158" y="1000108"/>
            <a:ext cx="4429156" cy="4525963"/>
          </a:xfrm>
        </p:spPr>
        <p:txBody>
          <a:bodyPr/>
          <a:lstStyle/>
          <a:p>
            <a:pPr>
              <a:buNone/>
            </a:pPr>
            <a:r>
              <a:rPr lang="en-US" b="1" dirty="0" smtClean="0"/>
              <a:t>     </a:t>
            </a:r>
            <a:r>
              <a:rPr lang="en-US" b="1" u="sng" dirty="0" smtClean="0"/>
              <a:t>“Bioshields”</a:t>
            </a:r>
            <a:endParaRPr lang="en-US" b="1" u="sng" dirty="0" smtClean="0">
              <a:solidFill>
                <a:srgbClr val="FF0000"/>
              </a:solidFill>
            </a:endParaRPr>
          </a:p>
          <a:p>
            <a:endParaRPr lang="en-US" sz="1400" dirty="0" smtClean="0"/>
          </a:p>
          <a:p>
            <a:r>
              <a:rPr lang="en-US" sz="2400" dirty="0" smtClean="0"/>
              <a:t>Coastal forests and wetlands.</a:t>
            </a:r>
          </a:p>
          <a:p>
            <a:r>
              <a:rPr lang="en-US" sz="2400" dirty="0" smtClean="0"/>
              <a:t>Popular as coastal defense mechanism use in protecting against tropical cyclone storm surges, tsunamis, and sea-level rise</a:t>
            </a:r>
          </a:p>
          <a:p>
            <a:r>
              <a:rPr lang="en-US" sz="2400" dirty="0" smtClean="0"/>
              <a:t>Touted as examples of integrated hard and soft infrastructure</a:t>
            </a:r>
          </a:p>
          <a:p>
            <a:pPr>
              <a:buNone/>
            </a:pPr>
            <a:r>
              <a:rPr lang="en-US" sz="2800" dirty="0" smtClean="0"/>
              <a:t>	</a:t>
            </a:r>
          </a:p>
          <a:p>
            <a:endParaRPr lang="en-US" sz="2800" dirty="0"/>
          </a:p>
        </p:txBody>
      </p:sp>
      <p:sp>
        <p:nvSpPr>
          <p:cNvPr id="4" name="Footer Placeholder 3"/>
          <p:cNvSpPr>
            <a:spLocks noGrp="1"/>
          </p:cNvSpPr>
          <p:nvPr>
            <p:ph type="ftr" sz="quarter" idx="10"/>
          </p:nvPr>
        </p:nvSpPr>
        <p:spPr/>
        <p:txBody>
          <a:bodyPr/>
          <a:lstStyle/>
          <a:p>
            <a:pPr>
              <a:defRPr/>
            </a:pPr>
            <a:r>
              <a:rPr lang="en-US" dirty="0" smtClean="0"/>
              <a:t>Other logos may be added</a:t>
            </a:r>
            <a:endParaRPr lang="en-US" dirty="0"/>
          </a:p>
        </p:txBody>
      </p:sp>
      <p:pic>
        <p:nvPicPr>
          <p:cNvPr id="2050" name="Picture 2" descr="C:\Documents and Settings\levine\Desktop\WI_TrainingKit\WI Presentation\Pictures\Mangroves1.jpg"/>
          <p:cNvPicPr>
            <a:picLocks noChangeAspect="1" noChangeArrowheads="1"/>
          </p:cNvPicPr>
          <p:nvPr/>
        </p:nvPicPr>
        <p:blipFill>
          <a:blip r:embed="rId2" cstate="screen"/>
          <a:srcRect/>
          <a:stretch>
            <a:fillRect/>
          </a:stretch>
        </p:blipFill>
        <p:spPr bwMode="auto">
          <a:xfrm>
            <a:off x="5474016" y="1071546"/>
            <a:ext cx="3092092" cy="2071702"/>
          </a:xfrm>
          <a:prstGeom prst="rect">
            <a:avLst/>
          </a:prstGeom>
          <a:ln>
            <a:noFill/>
          </a:ln>
          <a:effectLst>
            <a:outerShdw blurRad="292100" dist="139700" dir="2700000" algn="tl" rotWithShape="0">
              <a:srgbClr val="333333">
                <a:alpha val="65000"/>
              </a:srgbClr>
            </a:outerShdw>
          </a:effectLst>
        </p:spPr>
      </p:pic>
      <p:pic>
        <p:nvPicPr>
          <p:cNvPr id="2052" name="Picture 4" descr="M:\Restricted\Operations\Cons Strat &amp; Science\Science\Levine\Climate\Freshwater\Freshwater Photos\Pond.jpg"/>
          <p:cNvPicPr>
            <a:picLocks noChangeAspect="1" noChangeArrowheads="1"/>
          </p:cNvPicPr>
          <p:nvPr/>
        </p:nvPicPr>
        <p:blipFill>
          <a:blip r:embed="rId3" cstate="screen"/>
          <a:srcRect/>
          <a:stretch>
            <a:fillRect/>
          </a:stretch>
        </p:blipFill>
        <p:spPr bwMode="auto">
          <a:xfrm>
            <a:off x="5429256" y="3571876"/>
            <a:ext cx="3153541" cy="207170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Documents and Settings\levine\Desktop\WI_TrainingKit\WI Presentation\Pictures\CoastalForest.jpg"/>
          <p:cNvPicPr>
            <a:picLocks noChangeAspect="1" noChangeArrowheads="1"/>
          </p:cNvPicPr>
          <p:nvPr/>
        </p:nvPicPr>
        <p:blipFill>
          <a:blip r:embed="rId3" cstate="screen"/>
          <a:srcRect/>
          <a:stretch>
            <a:fillRect/>
          </a:stretch>
        </p:blipFill>
        <p:spPr bwMode="auto">
          <a:xfrm>
            <a:off x="571472" y="928670"/>
            <a:ext cx="8001056" cy="5243380"/>
          </a:xfrm>
          <a:prstGeom prst="rect">
            <a:avLst/>
          </a:prstGeom>
          <a:noFill/>
        </p:spPr>
      </p:pic>
      <p:sp>
        <p:nvSpPr>
          <p:cNvPr id="2" name="Title 1"/>
          <p:cNvSpPr>
            <a:spLocks noGrp="1"/>
          </p:cNvSpPr>
          <p:nvPr>
            <p:ph type="title"/>
          </p:nvPr>
        </p:nvSpPr>
        <p:spPr/>
        <p:txBody>
          <a:bodyPr/>
          <a:lstStyle/>
          <a:p>
            <a:r>
              <a:rPr lang="en-US" b="1" dirty="0" smtClean="0"/>
              <a:t/>
            </a:r>
            <a:br>
              <a:rPr lang="en-US" b="1" dirty="0" smtClean="0"/>
            </a:br>
            <a:r>
              <a:rPr lang="en-US" b="1" dirty="0" smtClean="0"/>
              <a:t> Soft Infrastructure Case Study: </a:t>
            </a:r>
            <a:r>
              <a:rPr lang="en-US" b="1" dirty="0" err="1" smtClean="0"/>
              <a:t>Bioshields</a:t>
            </a:r>
            <a:r>
              <a:rPr lang="en-US" b="1" dirty="0" smtClean="0"/>
              <a:t> for Coastal Defense </a:t>
            </a:r>
            <a:r>
              <a:rPr lang="en-US" dirty="0" smtClean="0"/>
              <a:t/>
            </a:r>
            <a:br>
              <a:rPr lang="en-US" dirty="0" smtClean="0"/>
            </a:br>
            <a:endParaRPr lang="en-US" dirty="0"/>
          </a:p>
        </p:txBody>
      </p:sp>
      <p:sp>
        <p:nvSpPr>
          <p:cNvPr id="4" name="Footer Placeholder 3"/>
          <p:cNvSpPr>
            <a:spLocks noGrp="1"/>
          </p:cNvSpPr>
          <p:nvPr>
            <p:ph type="ftr" sz="quarter" idx="10"/>
          </p:nvPr>
        </p:nvSpPr>
        <p:spPr/>
        <p:txBody>
          <a:bodyPr/>
          <a:lstStyle/>
          <a:p>
            <a:pPr>
              <a:defRPr/>
            </a:pPr>
            <a:r>
              <a:rPr lang="en-US" smtClean="0"/>
              <a:t>Other logos may be added</a:t>
            </a:r>
            <a:endParaRPr lang="en-US"/>
          </a:p>
        </p:txBody>
      </p:sp>
      <p:pic>
        <p:nvPicPr>
          <p:cNvPr id="1026" name="Picture 2" descr="decision tree"/>
          <p:cNvPicPr>
            <a:picLocks noGrp="1" noChangeAspect="1" noChangeArrowheads="1"/>
          </p:cNvPicPr>
          <p:nvPr>
            <p:ph idx="1"/>
          </p:nvPr>
        </p:nvPicPr>
        <p:blipFill>
          <a:blip r:embed="rId4" cstate="screen"/>
          <a:srcRect/>
          <a:stretch>
            <a:fillRect/>
          </a:stretch>
        </p:blipFill>
        <p:spPr bwMode="auto">
          <a:xfrm>
            <a:off x="1214414" y="1000108"/>
            <a:ext cx="6715172" cy="5085754"/>
          </a:xfrm>
          <a:prstGeom prst="rect">
            <a:avLst/>
          </a:prstGeom>
          <a:noFill/>
          <a:ln w="9525">
            <a:noFill/>
            <a:miter lim="800000"/>
            <a:headEnd/>
            <a:tailEnd/>
          </a:ln>
        </p:spPr>
      </p:pic>
      <p:sp>
        <p:nvSpPr>
          <p:cNvPr id="8" name="Content Placeholder 2"/>
          <p:cNvSpPr txBox="1">
            <a:spLocks/>
          </p:cNvSpPr>
          <p:nvPr/>
        </p:nvSpPr>
        <p:spPr bwMode="auto">
          <a:xfrm>
            <a:off x="1571604" y="1214422"/>
            <a:ext cx="6072230" cy="4857784"/>
          </a:xfrm>
          <a:prstGeom prst="rect">
            <a:avLst/>
          </a:prstGeom>
          <a:solidFill>
            <a:schemeClr val="bg1">
              <a:lumMod val="95000"/>
              <a:alpha val="41000"/>
            </a:schemeClr>
          </a:solid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0" cap="none" spc="0" normalizeH="0" baseline="0" noProof="0" dirty="0" smtClean="0">
                <a:ln>
                  <a:noFill/>
                </a:ln>
                <a:solidFill>
                  <a:schemeClr val="tx1"/>
                </a:solidFill>
                <a:effectLst/>
                <a:uLnTx/>
                <a:uFillTx/>
                <a:latin typeface="+mn-lt"/>
                <a:ea typeface="+mn-ea"/>
                <a:cs typeface="+mn-cs"/>
              </a:rPr>
              <a:t>    </a:t>
            </a:r>
            <a:r>
              <a:rPr kumimoji="0" lang="en-US" sz="3200" b="1" i="0" u="sng" strike="noStrike" kern="0" cap="none" spc="0" normalizeH="0" baseline="0" noProof="0" dirty="0" err="1" smtClean="0">
                <a:ln>
                  <a:noFill/>
                </a:ln>
                <a:effectLst/>
                <a:uLnTx/>
                <a:uFillTx/>
                <a:latin typeface="+mn-lt"/>
                <a:ea typeface="+mn-ea"/>
                <a:cs typeface="+mn-cs"/>
              </a:rPr>
              <a:t>Feagin</a:t>
            </a:r>
            <a:r>
              <a:rPr kumimoji="0" lang="en-US" sz="3200" b="1" i="0" u="sng" strike="noStrike" kern="0" cap="none" spc="0" normalizeH="0" noProof="0" dirty="0" smtClean="0">
                <a:ln>
                  <a:noFill/>
                </a:ln>
                <a:effectLst/>
                <a:uLnTx/>
                <a:uFillTx/>
                <a:latin typeface="+mn-lt"/>
                <a:ea typeface="+mn-ea"/>
                <a:cs typeface="+mn-cs"/>
              </a:rPr>
              <a:t> </a:t>
            </a:r>
            <a:r>
              <a:rPr kumimoji="0" lang="en-US" sz="3200" b="1" i="0" u="sng" strike="noStrike" kern="0" cap="none" spc="0" normalizeH="0" noProof="0" dirty="0" smtClean="0">
                <a:ln>
                  <a:noFill/>
                </a:ln>
                <a:solidFill>
                  <a:schemeClr val="tx1"/>
                </a:solidFill>
                <a:effectLst/>
                <a:uLnTx/>
                <a:uFillTx/>
                <a:latin typeface="+mn-lt"/>
                <a:ea typeface="+mn-ea"/>
                <a:cs typeface="+mn-cs"/>
              </a:rPr>
              <a:t>et al. on </a:t>
            </a:r>
            <a:r>
              <a:rPr kumimoji="0" lang="en-US" sz="3200" b="1" i="0" u="sng" strike="noStrike" kern="0" cap="none" spc="0" normalizeH="0" baseline="0" noProof="0" dirty="0" smtClean="0">
                <a:ln>
                  <a:noFill/>
                </a:ln>
                <a:solidFill>
                  <a:schemeClr val="tx1"/>
                </a:solidFill>
                <a:effectLst/>
                <a:uLnTx/>
                <a:uFillTx/>
                <a:latin typeface="+mn-lt"/>
                <a:ea typeface="+mn-ea"/>
                <a:cs typeface="+mn-cs"/>
              </a:rPr>
              <a:t> Bioshields</a:t>
            </a:r>
            <a:endParaRPr kumimoji="0" lang="en-US" sz="3200" b="1" i="0" u="sng" strike="noStrike" kern="0" cap="none" spc="0" normalizeH="0" baseline="0" noProof="0" dirty="0" smtClean="0">
              <a:ln>
                <a:noFill/>
              </a:ln>
              <a:solidFill>
                <a:srgbClr val="FF0000"/>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400" b="0" i="0" u="none" strike="noStrike" kern="0" cap="none" spc="0" normalizeH="0" baseline="0" noProof="0" dirty="0" smtClean="0">
              <a:ln>
                <a:noFill/>
              </a:ln>
              <a:solidFill>
                <a:schemeClr val="tx1"/>
              </a:solidFill>
              <a:effectLst/>
              <a:uLnTx/>
              <a:uFillTx/>
              <a:latin typeface="+mn-lt"/>
              <a:ea typeface="+mn-ea"/>
              <a:cs typeface="+mn-cs"/>
            </a:endParaRPr>
          </a:p>
          <a:p>
            <a:r>
              <a:rPr lang="en-US" sz="2200" dirty="0" smtClean="0"/>
              <a:t>An evidence-based approach for coastal </a:t>
            </a:r>
            <a:r>
              <a:rPr lang="en-US" sz="2200" dirty="0" err="1" smtClean="0"/>
              <a:t>bioshields</a:t>
            </a:r>
            <a:r>
              <a:rPr lang="en-US" sz="2200" dirty="0" smtClean="0"/>
              <a:t> seems warranted.</a:t>
            </a:r>
          </a:p>
          <a:p>
            <a:endParaRPr lang="en-US" sz="2200" dirty="0" smtClean="0"/>
          </a:p>
          <a:p>
            <a:pPr>
              <a:buFont typeface="Arial" pitchFamily="34" charset="0"/>
              <a:buChar char="•"/>
            </a:pPr>
            <a:r>
              <a:rPr lang="en-US" sz="2200" dirty="0" smtClean="0"/>
              <a:t>Evidence for the efficacy of </a:t>
            </a:r>
            <a:r>
              <a:rPr lang="en-US" sz="2200" dirty="0" err="1" smtClean="0"/>
              <a:t>bioshields</a:t>
            </a:r>
            <a:r>
              <a:rPr lang="en-US" sz="2200" dirty="0" smtClean="0"/>
              <a:t> is very weak for extreme events.</a:t>
            </a:r>
          </a:p>
          <a:p>
            <a:pPr>
              <a:buFont typeface="Arial" pitchFamily="34" charset="0"/>
              <a:buChar char="•"/>
            </a:pPr>
            <a:endParaRPr lang="en-US" sz="2200" dirty="0" smtClean="0"/>
          </a:p>
          <a:p>
            <a:pPr>
              <a:buFont typeface="Arial" pitchFamily="34" charset="0"/>
              <a:buChar char="•"/>
            </a:pPr>
            <a:r>
              <a:rPr lang="en-US" sz="2200" dirty="0" smtClean="0"/>
              <a:t>The promotion of new </a:t>
            </a:r>
            <a:r>
              <a:rPr lang="en-US" sz="2200" dirty="0" err="1" smtClean="0"/>
              <a:t>bioshields</a:t>
            </a:r>
            <a:r>
              <a:rPr lang="en-US" sz="2200" dirty="0" smtClean="0"/>
              <a:t> has come at the expense of native ecosystems.</a:t>
            </a:r>
          </a:p>
          <a:p>
            <a:pPr>
              <a:buFont typeface="Arial" pitchFamily="34" charset="0"/>
              <a:buChar char="•"/>
            </a:pPr>
            <a:endParaRPr lang="en-US" sz="2200" dirty="0" smtClean="0"/>
          </a:p>
          <a:p>
            <a:pPr>
              <a:buFont typeface="Arial" pitchFamily="34" charset="0"/>
              <a:buChar char="•"/>
            </a:pPr>
            <a:r>
              <a:rPr lang="en-US" sz="2200" dirty="0" smtClean="0"/>
              <a:t>Coastal ecosystems should be valued most heavily for a wide range of ecosystem services they provide</a:t>
            </a:r>
          </a:p>
          <a:p>
            <a:endParaRPr lang="en-US" sz="2000" dirty="0" smtClean="0"/>
          </a:p>
          <a:p>
            <a:endParaRPr lang="en-US" sz="2000" dirty="0" smtClean="0"/>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4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027"/>
                                        </p:tgtEl>
                                      </p:cBhvr>
                                    </p:animEffect>
                                    <p:set>
                                      <p:cBhvr>
                                        <p:cTn id="7" dur="1" fill="hold">
                                          <p:stCondLst>
                                            <p:cond delay="1999"/>
                                          </p:stCondLst>
                                        </p:cTn>
                                        <p:tgtEl>
                                          <p:spTgt spid="102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8"/>
                                        </p:tgtEl>
                                      </p:cBhvr>
                                    </p:animEffect>
                                    <p:set>
                                      <p:cBhvr>
                                        <p:cTn id="10" dur="1" fill="hold">
                                          <p:stCondLst>
                                            <p:cond delay="1999"/>
                                          </p:stCondLst>
                                        </p:cTn>
                                        <p:tgtEl>
                                          <p:spTgt spid="8"/>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Hybrid Infrastructure : Niagara falls and power generation</a:t>
            </a:r>
            <a:endParaRPr lang="en-US" dirty="0"/>
          </a:p>
        </p:txBody>
      </p:sp>
      <p:sp>
        <p:nvSpPr>
          <p:cNvPr id="3" name="Content Placeholder 2"/>
          <p:cNvSpPr>
            <a:spLocks noGrp="1"/>
          </p:cNvSpPr>
          <p:nvPr>
            <p:ph idx="1"/>
          </p:nvPr>
        </p:nvSpPr>
        <p:spPr>
          <a:xfrm>
            <a:off x="357158" y="1214422"/>
            <a:ext cx="4329114" cy="4429156"/>
          </a:xfrm>
        </p:spPr>
        <p:txBody>
          <a:bodyPr/>
          <a:lstStyle/>
          <a:p>
            <a:r>
              <a:rPr lang="en-US" sz="2400" dirty="0" smtClean="0"/>
              <a:t>Leaves the river intact </a:t>
            </a:r>
          </a:p>
          <a:p>
            <a:r>
              <a:rPr lang="en-US" sz="2400" dirty="0" smtClean="0"/>
              <a:t>Amount of power is dependent on amount of water diverted through the turbine</a:t>
            </a:r>
          </a:p>
          <a:p>
            <a:r>
              <a:rPr lang="en-US" sz="2400" dirty="0" smtClean="0"/>
              <a:t>Flexibility in the flow divert to the turbines</a:t>
            </a:r>
          </a:p>
          <a:p>
            <a:r>
              <a:rPr lang="en-US" sz="2400" dirty="0" smtClean="0"/>
              <a:t>No impact on fish migration</a:t>
            </a:r>
          </a:p>
          <a:p>
            <a:r>
              <a:rPr lang="en-US" sz="2400" dirty="0" smtClean="0"/>
              <a:t>Low economic investment</a:t>
            </a:r>
          </a:p>
          <a:p>
            <a:endParaRPr lang="en-US" sz="2400" dirty="0" smtClean="0"/>
          </a:p>
          <a:p>
            <a:pPr lvl="1"/>
            <a:endParaRPr lang="en-US" sz="2000" dirty="0"/>
          </a:p>
        </p:txBody>
      </p:sp>
      <p:sp>
        <p:nvSpPr>
          <p:cNvPr id="4" name="Footer Placeholder 3"/>
          <p:cNvSpPr>
            <a:spLocks noGrp="1"/>
          </p:cNvSpPr>
          <p:nvPr>
            <p:ph type="ftr" sz="quarter" idx="10"/>
          </p:nvPr>
        </p:nvSpPr>
        <p:spPr/>
        <p:txBody>
          <a:bodyPr/>
          <a:lstStyle/>
          <a:p>
            <a:pPr>
              <a:defRPr/>
            </a:pPr>
            <a:r>
              <a:rPr lang="en-US" smtClean="0"/>
              <a:t>Other logos may be added</a:t>
            </a:r>
            <a:endParaRPr lang="en-US"/>
          </a:p>
        </p:txBody>
      </p:sp>
      <p:pic>
        <p:nvPicPr>
          <p:cNvPr id="30722" name="Picture 2" descr="run of river diagram"/>
          <p:cNvPicPr>
            <a:picLocks noChangeAspect="1" noChangeArrowheads="1"/>
          </p:cNvPicPr>
          <p:nvPr/>
        </p:nvPicPr>
        <p:blipFill>
          <a:blip r:embed="rId3" cstate="print"/>
          <a:srcRect/>
          <a:stretch>
            <a:fillRect/>
          </a:stretch>
        </p:blipFill>
        <p:spPr bwMode="auto">
          <a:xfrm>
            <a:off x="5214942" y="1142984"/>
            <a:ext cx="3550762" cy="1500198"/>
          </a:xfrm>
          <a:prstGeom prst="rect">
            <a:avLst/>
          </a:prstGeom>
          <a:noFill/>
        </p:spPr>
      </p:pic>
      <p:pic>
        <p:nvPicPr>
          <p:cNvPr id="30724" name="Picture 4" descr="http://www.alternativeenergyprimer.com/images/run-of-river-photo-250.jpg"/>
          <p:cNvPicPr>
            <a:picLocks noChangeAspect="1" noChangeArrowheads="1"/>
          </p:cNvPicPr>
          <p:nvPr/>
        </p:nvPicPr>
        <p:blipFill>
          <a:blip r:embed="rId4" cstate="print"/>
          <a:srcRect/>
          <a:stretch>
            <a:fillRect/>
          </a:stretch>
        </p:blipFill>
        <p:spPr bwMode="auto">
          <a:xfrm>
            <a:off x="5357818" y="3071810"/>
            <a:ext cx="3324905" cy="2500330"/>
          </a:xfrm>
          <a:prstGeom prst="rect">
            <a:avLst/>
          </a:prstGeom>
          <a:ln>
            <a:noFill/>
          </a:ln>
          <a:effectLst>
            <a:outerShdw blurRad="292100" dist="139700" dir="2700000" algn="tl" rotWithShape="0">
              <a:srgbClr val="333333">
                <a:alpha val="65000"/>
              </a:srgbClr>
            </a:outerShdw>
          </a:effectLst>
        </p:spPr>
      </p:pic>
      <p:sp>
        <p:nvSpPr>
          <p:cNvPr id="8" name="Content Placeholder 2"/>
          <p:cNvSpPr txBox="1">
            <a:spLocks/>
          </p:cNvSpPr>
          <p:nvPr/>
        </p:nvSpPr>
        <p:spPr bwMode="auto">
          <a:xfrm>
            <a:off x="357158" y="2285992"/>
            <a:ext cx="8229600" cy="2071702"/>
          </a:xfrm>
          <a:prstGeom prst="rect">
            <a:avLst/>
          </a:prstGeom>
          <a:noFill/>
          <a:ln w="9525">
            <a:solidFill>
              <a:srgbClr val="FF0000"/>
            </a:solidFill>
            <a:prstDash val="dash"/>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3200" b="0" i="0" u="none" strike="noStrike" kern="0" cap="none" spc="0" normalizeH="0" baseline="0" noProof="0" dirty="0" smtClean="0">
                <a:ln>
                  <a:noFill/>
                </a:ln>
                <a:solidFill>
                  <a:schemeClr val="tx1"/>
                </a:solidFill>
                <a:effectLst/>
                <a:uLnTx/>
                <a:uFillTx/>
                <a:latin typeface="+mn-lt"/>
                <a:ea typeface="+mn-ea"/>
                <a:cs typeface="+mn-cs"/>
              </a:rPr>
              <a:t>   </a:t>
            </a:r>
            <a:r>
              <a:rPr kumimoji="0" lang="en-US" sz="3200" b="1" i="0" u="none" strike="noStrike" kern="0" cap="none" spc="0" normalizeH="0" baseline="0" noProof="0" dirty="0" smtClean="0">
                <a:ln>
                  <a:noFill/>
                </a:ln>
                <a:solidFill>
                  <a:schemeClr val="tx1"/>
                </a:solidFill>
                <a:effectLst/>
                <a:uLnTx/>
                <a:uFillTx/>
                <a:latin typeface="+mn-lt"/>
                <a:ea typeface="+mn-ea"/>
                <a:cs typeface="+mn-cs"/>
              </a:rPr>
              <a:t>Hybrid engineering</a:t>
            </a:r>
            <a:r>
              <a:rPr kumimoji="0" lang="en-US" sz="3200" b="0" i="0" u="none" strike="noStrike" kern="0" cap="none" spc="0" normalizeH="0" baseline="0" noProof="0" dirty="0" smtClean="0">
                <a:ln>
                  <a:noFill/>
                </a:ln>
                <a:solidFill>
                  <a:schemeClr val="tx1"/>
                </a:solidFill>
                <a:effectLst/>
                <a:uLnTx/>
                <a:uFillTx/>
                <a:latin typeface="+mn-lt"/>
                <a:ea typeface="+mn-ea"/>
                <a:cs typeface="+mn-cs"/>
              </a:rPr>
              <a:t>, or mixed hard and soft infrastructure, is the integration of ecosystems into designed infrastructure development and operation</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3200" b="0" i="0" u="none" strike="noStrike" kern="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3200" b="0" i="0" u="none" strike="noStrike" kern="0" cap="none" spc="0" normalizeH="0" baseline="0" noProof="0" dirty="0" smtClean="0">
                <a:ln>
                  <a:noFill/>
                </a:ln>
                <a:solidFill>
                  <a:schemeClr val="tx1"/>
                </a:solidFill>
                <a:effectLst/>
                <a:uLnTx/>
                <a:uFillTx/>
                <a:latin typeface="+mn-lt"/>
                <a:ea typeface="+mn-ea"/>
                <a:cs typeface="+mn-cs"/>
              </a:rPr>
              <a:t>   </a:t>
            </a: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0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0722"/>
                                        </p:tgtEl>
                                        <p:attrNameLst>
                                          <p:attrName>style.visibility</p:attrName>
                                        </p:attrNameLst>
                                      </p:cBhvr>
                                      <p:to>
                                        <p:strVal val="visible"/>
                                      </p:to>
                                    </p:set>
                                    <p:animEffect transition="in" filter="fade">
                                      <p:cBhvr>
                                        <p:cTn id="22" dur="2000"/>
                                        <p:tgtEl>
                                          <p:spTgt spid="30722"/>
                                        </p:tgtEl>
                                      </p:cBhvr>
                                    </p:animEffect>
                                  </p:childTnLst>
                                </p:cTn>
                              </p:par>
                              <p:par>
                                <p:cTn id="23" presetID="10" presetClass="entr" presetSubtype="0" fill="hold" nodeType="withEffect">
                                  <p:stCondLst>
                                    <p:cond delay="0"/>
                                  </p:stCondLst>
                                  <p:childTnLst>
                                    <p:set>
                                      <p:cBhvr>
                                        <p:cTn id="24" dur="1" fill="hold">
                                          <p:stCondLst>
                                            <p:cond delay="0"/>
                                          </p:stCondLst>
                                        </p:cTn>
                                        <p:tgtEl>
                                          <p:spTgt spid="30724"/>
                                        </p:tgtEl>
                                        <p:attrNameLst>
                                          <p:attrName>style.visibility</p:attrName>
                                        </p:attrNameLst>
                                      </p:cBhvr>
                                      <p:to>
                                        <p:strVal val="visible"/>
                                      </p:to>
                                    </p:set>
                                    <p:animEffect transition="in" filter="fade">
                                      <p:cBhvr>
                                        <p:cTn id="25" dur="2000"/>
                                        <p:tgtEl>
                                          <p:spTgt spid="30724"/>
                                        </p:tgtEl>
                                      </p:cBhvr>
                                    </p:animEffect>
                                  </p:childTnLst>
                                </p:cTn>
                              </p:par>
                              <p:par>
                                <p:cTn id="26" presetID="10" presetClass="exit" presetSubtype="0" fill="hold" grpId="0" nodeType="withEffect">
                                  <p:stCondLst>
                                    <p:cond delay="0"/>
                                  </p:stCondLst>
                                  <p:childTnLst>
                                    <p:animEffect transition="out" filter="fade">
                                      <p:cBhvr>
                                        <p:cTn id="27" dur="2000"/>
                                        <p:tgtEl>
                                          <p:spTgt spid="8"/>
                                        </p:tgtEl>
                                      </p:cBhvr>
                                    </p:animEffect>
                                    <p:set>
                                      <p:cBhvr>
                                        <p:cTn id="28"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285728"/>
            <a:ext cx="8229600" cy="796925"/>
          </a:xfrm>
        </p:spPr>
        <p:txBody>
          <a:bodyPr/>
          <a:lstStyle/>
          <a:p>
            <a:r>
              <a:rPr lang="en-US" sz="2400" b="1" dirty="0" smtClean="0"/>
              <a:t>From a Climate Adaptation Standpoint:</a:t>
            </a:r>
          </a:p>
        </p:txBody>
      </p:sp>
      <p:sp>
        <p:nvSpPr>
          <p:cNvPr id="17411" name="Footer Placeholder 3"/>
          <p:cNvSpPr>
            <a:spLocks noGrp="1"/>
          </p:cNvSpPr>
          <p:nvPr>
            <p:ph type="ftr" sz="quarter" idx="10"/>
          </p:nvPr>
        </p:nvSpPr>
        <p:spPr>
          <a:noFill/>
        </p:spPr>
        <p:txBody>
          <a:bodyPr/>
          <a:lstStyle/>
          <a:p>
            <a:r>
              <a:rPr lang="en-US" smtClean="0"/>
              <a:t>Other logos may be added</a:t>
            </a:r>
          </a:p>
        </p:txBody>
      </p:sp>
      <p:graphicFrame>
        <p:nvGraphicFramePr>
          <p:cNvPr id="5" name="Content Placeholder 4"/>
          <p:cNvGraphicFramePr>
            <a:graphicFrameLocks noGrp="1"/>
          </p:cNvGraphicFramePr>
          <p:nvPr>
            <p:ph idx="1"/>
          </p:nvPr>
        </p:nvGraphicFramePr>
        <p:xfrm>
          <a:off x="357158" y="1643050"/>
          <a:ext cx="8401080" cy="44720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screen"/>
          <a:srcRect/>
          <a:stretch>
            <a:fillRect/>
          </a:stretch>
        </p:blipFill>
        <p:spPr bwMode="auto">
          <a:xfrm>
            <a:off x="428596" y="857232"/>
            <a:ext cx="8215370" cy="5143536"/>
          </a:xfrm>
          <a:prstGeom prst="rect">
            <a:avLst/>
          </a:prstGeom>
          <a:ln>
            <a:noFill/>
          </a:ln>
          <a:effectLst>
            <a:outerShdw blurRad="292100" dist="139700" dir="2700000" algn="tl" rotWithShape="0">
              <a:srgbClr val="333333">
                <a:alpha val="65000"/>
              </a:srgbClr>
            </a:outerShdw>
          </a:effectLst>
        </p:spPr>
      </p:pic>
      <p:sp>
        <p:nvSpPr>
          <p:cNvPr id="10242" name="Title 1"/>
          <p:cNvSpPr>
            <a:spLocks noGrp="1"/>
          </p:cNvSpPr>
          <p:nvPr>
            <p:ph type="title"/>
          </p:nvPr>
        </p:nvSpPr>
        <p:spPr/>
        <p:txBody>
          <a:bodyPr/>
          <a:lstStyle/>
          <a:p>
            <a:r>
              <a:rPr lang="en-US" b="1" dirty="0" smtClean="0"/>
              <a:t>Adaptive Institutions</a:t>
            </a:r>
          </a:p>
        </p:txBody>
      </p:sp>
      <p:sp>
        <p:nvSpPr>
          <p:cNvPr id="10243" name="Content Placeholder 2"/>
          <p:cNvSpPr>
            <a:spLocks noGrp="1"/>
          </p:cNvSpPr>
          <p:nvPr>
            <p:ph idx="1"/>
          </p:nvPr>
        </p:nvSpPr>
        <p:spPr>
          <a:xfrm>
            <a:off x="4857752" y="1142984"/>
            <a:ext cx="3662382" cy="4714908"/>
          </a:xfrm>
          <a:solidFill>
            <a:schemeClr val="tx2">
              <a:lumMod val="65000"/>
              <a:lumOff val="35000"/>
              <a:alpha val="46000"/>
            </a:schemeClr>
          </a:solidFill>
        </p:spPr>
        <p:txBody>
          <a:bodyPr/>
          <a:lstStyle/>
          <a:p>
            <a:pPr>
              <a:buNone/>
            </a:pPr>
            <a:r>
              <a:rPr lang="en-US" sz="2000" b="1" dirty="0" smtClean="0">
                <a:solidFill>
                  <a:schemeClr val="bg1"/>
                </a:solidFill>
              </a:rPr>
              <a:t>     All aspects of our relationship with and use of the environment must become more flexible to accommodate change.</a:t>
            </a:r>
          </a:p>
          <a:p>
            <a:pPr>
              <a:buNone/>
            </a:pPr>
            <a:r>
              <a:rPr lang="en-US" sz="2000" b="1" dirty="0" smtClean="0">
                <a:solidFill>
                  <a:srgbClr val="FF0000"/>
                </a:solidFill>
              </a:rPr>
              <a:t>     </a:t>
            </a:r>
          </a:p>
          <a:p>
            <a:pPr>
              <a:buNone/>
            </a:pPr>
            <a:r>
              <a:rPr lang="en-US" sz="2000" b="1" dirty="0" smtClean="0">
                <a:solidFill>
                  <a:srgbClr val="FF0000"/>
                </a:solidFill>
              </a:rPr>
              <a:t>    </a:t>
            </a:r>
          </a:p>
          <a:p>
            <a:pPr>
              <a:buNone/>
            </a:pPr>
            <a:r>
              <a:rPr lang="en-US" sz="2000" b="1" dirty="0" smtClean="0">
                <a:solidFill>
                  <a:srgbClr val="FF0000"/>
                </a:solidFill>
              </a:rPr>
              <a:t>	</a:t>
            </a:r>
            <a:r>
              <a:rPr lang="en-US" sz="1800" b="1" dirty="0" smtClean="0">
                <a:solidFill>
                  <a:srgbClr val="FF0000"/>
                </a:solidFill>
              </a:rPr>
              <a:t>Institutions must be able to:</a:t>
            </a:r>
          </a:p>
          <a:p>
            <a:pPr lvl="1"/>
            <a:r>
              <a:rPr lang="en-US" sz="1600" b="1" dirty="0" smtClean="0">
                <a:solidFill>
                  <a:schemeClr val="bg1"/>
                </a:solidFill>
              </a:rPr>
              <a:t>Detect change</a:t>
            </a:r>
          </a:p>
          <a:p>
            <a:pPr lvl="1"/>
            <a:r>
              <a:rPr lang="en-US" sz="1600" b="1" dirty="0" smtClean="0">
                <a:solidFill>
                  <a:schemeClr val="bg1"/>
                </a:solidFill>
              </a:rPr>
              <a:t>Adjust to accommodate those changes</a:t>
            </a:r>
          </a:p>
          <a:p>
            <a:pPr lvl="1"/>
            <a:r>
              <a:rPr lang="en-US" sz="1600" b="1" dirty="0" smtClean="0">
                <a:solidFill>
                  <a:schemeClr val="bg1"/>
                </a:solidFill>
              </a:rPr>
              <a:t>Learn from mistakes</a:t>
            </a:r>
          </a:p>
          <a:p>
            <a:endParaRPr lang="en-US" sz="2000" b="1" dirty="0" smtClean="0"/>
          </a:p>
        </p:txBody>
      </p:sp>
      <p:sp>
        <p:nvSpPr>
          <p:cNvPr id="10244" name="Footer Placeholder 3"/>
          <p:cNvSpPr>
            <a:spLocks noGrp="1"/>
          </p:cNvSpPr>
          <p:nvPr>
            <p:ph type="ftr" sz="quarter" idx="10"/>
          </p:nvPr>
        </p:nvSpPr>
        <p:spPr>
          <a:noFill/>
        </p:spPr>
        <p:txBody>
          <a:bodyPr/>
          <a:lstStyle/>
          <a:p>
            <a:r>
              <a:rPr lang="en-US" smtClean="0"/>
              <a:t>Other logos may be added</a:t>
            </a:r>
          </a:p>
        </p:txBody>
      </p:sp>
      <p:sp>
        <p:nvSpPr>
          <p:cNvPr id="6" name="Content Placeholder 2"/>
          <p:cNvSpPr txBox="1">
            <a:spLocks/>
          </p:cNvSpPr>
          <p:nvPr/>
        </p:nvSpPr>
        <p:spPr bwMode="auto">
          <a:xfrm>
            <a:off x="642910" y="1142984"/>
            <a:ext cx="3643338" cy="4714908"/>
          </a:xfrm>
          <a:prstGeom prst="rect">
            <a:avLst/>
          </a:prstGeom>
          <a:solidFill>
            <a:schemeClr val="tx2">
              <a:lumMod val="65000"/>
              <a:lumOff val="35000"/>
              <a:alpha val="46000"/>
            </a:schemeClr>
          </a:solid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tabLst/>
              <a:defRPr/>
            </a:pPr>
            <a:r>
              <a:rPr kumimoji="0" lang="en-US" sz="2400" b="1" i="0" u="none" strike="noStrike" kern="0" cap="none" spc="0" normalizeH="0" baseline="0" noProof="0" dirty="0" smtClean="0">
                <a:ln>
                  <a:noFill/>
                </a:ln>
                <a:solidFill>
                  <a:schemeClr val="bg1"/>
                </a:solidFill>
                <a:effectLst/>
                <a:uLnTx/>
                <a:uFillTx/>
                <a:latin typeface="+mn-lt"/>
                <a:ea typeface="+mn-ea"/>
                <a:cs typeface="+mn-cs"/>
              </a:rPr>
              <a:t>What are Institutions?</a:t>
            </a:r>
          </a:p>
          <a:p>
            <a:pPr marL="342900" marR="0" lvl="0" indent="-342900" algn="l" defTabSz="914400" rtl="0" eaLnBrk="0" fontAlgn="base" latinLnBrk="0" hangingPunct="0">
              <a:lnSpc>
                <a:spcPct val="100000"/>
              </a:lnSpc>
              <a:spcBef>
                <a:spcPct val="20000"/>
              </a:spcBef>
              <a:spcAft>
                <a:spcPct val="0"/>
              </a:spcAft>
              <a:buClrTx/>
              <a:buSzTx/>
              <a:tabLst/>
              <a:defRPr/>
            </a:pPr>
            <a:r>
              <a:rPr lang="en-US" sz="2000" kern="0" dirty="0" smtClean="0">
                <a:solidFill>
                  <a:schemeClr val="bg1"/>
                </a:solidFill>
                <a:latin typeface="+mn-lt"/>
              </a:rPr>
              <a:t>     </a:t>
            </a:r>
            <a:r>
              <a:rPr lang="en-US" kern="0" dirty="0" smtClean="0">
                <a:solidFill>
                  <a:schemeClr val="bg1"/>
                </a:solidFill>
                <a:latin typeface="+mn-lt"/>
              </a:rPr>
              <a:t>The organizations, natural resource management authorities,  and governments that manage resources, enforce policy, and protect public goods and services.</a:t>
            </a:r>
          </a:p>
          <a:p>
            <a:pPr marL="342900" marR="0" lvl="0" indent="-342900" algn="l" defTabSz="914400" rtl="0" eaLnBrk="0" fontAlgn="base" latinLnBrk="0" hangingPunct="0">
              <a:lnSpc>
                <a:spcPct val="100000"/>
              </a:lnSpc>
              <a:spcBef>
                <a:spcPct val="20000"/>
              </a:spcBef>
              <a:spcAft>
                <a:spcPct val="0"/>
              </a:spcAft>
              <a:buClrTx/>
              <a:buSzTx/>
              <a:tabLst/>
              <a:defRPr/>
            </a:pPr>
            <a:endParaRPr lang="en-US" sz="1000" kern="0" dirty="0" smtClean="0">
              <a:solidFill>
                <a:schemeClr val="bg1"/>
              </a:solidFill>
              <a:latin typeface="+mn-lt"/>
            </a:endParaRPr>
          </a:p>
          <a:p>
            <a:pPr marL="342900" marR="0" lvl="0" indent="-342900" algn="l" defTabSz="914400" rtl="0" eaLnBrk="0" fontAlgn="base" latinLnBrk="0" hangingPunct="0">
              <a:lnSpc>
                <a:spcPct val="100000"/>
              </a:lnSpc>
              <a:spcBef>
                <a:spcPct val="20000"/>
              </a:spcBef>
              <a:spcAft>
                <a:spcPct val="0"/>
              </a:spcAft>
              <a:buClrTx/>
              <a:buSzTx/>
              <a:tabLst/>
              <a:defRPr/>
            </a:pPr>
            <a:r>
              <a:rPr lang="en-US" kern="0" dirty="0" smtClean="0">
                <a:solidFill>
                  <a:schemeClr val="bg1"/>
                </a:solidFill>
                <a:latin typeface="+mn-lt"/>
              </a:rPr>
              <a:t>     Primarily the “stuff” of the social realm that greatly impact our relationship with the natural world. </a:t>
            </a:r>
          </a:p>
          <a:p>
            <a:pPr marL="342900" marR="0" lvl="0" indent="-342900" algn="l" defTabSz="914400" rtl="0" eaLnBrk="0" fontAlgn="base" latinLnBrk="0" hangingPunct="0">
              <a:lnSpc>
                <a:spcPct val="100000"/>
              </a:lnSpc>
              <a:spcBef>
                <a:spcPct val="20000"/>
              </a:spcBef>
              <a:spcAft>
                <a:spcPct val="0"/>
              </a:spcAft>
              <a:buClrTx/>
              <a:buSzTx/>
              <a:tabLst/>
              <a:defRPr/>
            </a:pPr>
            <a:endParaRPr lang="en-US" sz="1000" kern="0" dirty="0" smtClean="0">
              <a:solidFill>
                <a:schemeClr val="bg1"/>
              </a:solidFill>
              <a:latin typeface="+mn-lt"/>
            </a:endParaRPr>
          </a:p>
          <a:p>
            <a:pPr marL="342900" marR="0" lvl="0" indent="-342900" algn="l" defTabSz="914400" rtl="0" eaLnBrk="0" fontAlgn="base" latinLnBrk="0" hangingPunct="0">
              <a:lnSpc>
                <a:spcPct val="100000"/>
              </a:lnSpc>
              <a:spcBef>
                <a:spcPct val="20000"/>
              </a:spcBef>
              <a:spcAft>
                <a:spcPct val="0"/>
              </a:spcAft>
              <a:buClrTx/>
              <a:buSzTx/>
              <a:tabLst/>
              <a:defRPr/>
            </a:pPr>
            <a:r>
              <a:rPr lang="en-US" kern="0" dirty="0" smtClean="0">
                <a:solidFill>
                  <a:schemeClr val="bg1"/>
                </a:solidFill>
                <a:latin typeface="+mn-lt"/>
              </a:rPr>
              <a:t>      </a:t>
            </a:r>
            <a:r>
              <a:rPr lang="en-US" kern="0" dirty="0" smtClean="0">
                <a:solidFill>
                  <a:srgbClr val="FF0000"/>
                </a:solidFill>
                <a:latin typeface="+mn-lt"/>
              </a:rPr>
              <a:t>Examples: </a:t>
            </a:r>
            <a:r>
              <a:rPr lang="en-US" kern="0" dirty="0" smtClean="0">
                <a:solidFill>
                  <a:schemeClr val="bg1"/>
                </a:solidFill>
                <a:latin typeface="+mn-lt"/>
              </a:rPr>
              <a:t>municipalities, government agencies, water management authorities. </a:t>
            </a:r>
            <a:endParaRPr lang="en-US" sz="1600" kern="0" dirty="0" smtClean="0">
              <a:solidFill>
                <a:schemeClr val="bg1"/>
              </a:solidFill>
              <a:latin typeface="+mn-lt"/>
            </a:endParaRPr>
          </a:p>
          <a:p>
            <a:pPr marL="342900" marR="0" lvl="0" indent="-342900" algn="l" defTabSz="914400" rtl="0" eaLnBrk="0" fontAlgn="base" latinLnBrk="0" hangingPunct="0">
              <a:lnSpc>
                <a:spcPct val="100000"/>
              </a:lnSpc>
              <a:spcBef>
                <a:spcPct val="20000"/>
              </a:spcBef>
              <a:spcAft>
                <a:spcPct val="0"/>
              </a:spcAft>
              <a:buClrTx/>
              <a:buSzTx/>
              <a:tabLst/>
              <a:defRPr/>
            </a:pPr>
            <a:endParaRPr kumimoji="0" lang="en-US" sz="2000" b="1" i="0" u="none" strike="noStrike" kern="0" cap="none" spc="0" normalizeH="0" baseline="0" noProof="0" dirty="0" smtClean="0">
              <a:ln>
                <a:noFill/>
              </a:ln>
              <a:solidFill>
                <a:schemeClr val="bg1"/>
              </a:solidFill>
              <a:effectLst/>
              <a:uLnTx/>
              <a:uFillTx/>
              <a:latin typeface="+mn-lt"/>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400" b="1"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past_flows"/>
          <p:cNvPicPr>
            <a:picLocks noChangeAspect="1" noChangeArrowheads="1"/>
          </p:cNvPicPr>
          <p:nvPr/>
        </p:nvPicPr>
        <p:blipFill>
          <a:blip r:embed="rId3" cstate="screen"/>
          <a:srcRect/>
          <a:stretch>
            <a:fillRect/>
          </a:stretch>
        </p:blipFill>
        <p:spPr bwMode="auto">
          <a:xfrm>
            <a:off x="3929058" y="1785926"/>
            <a:ext cx="4992254" cy="2357454"/>
          </a:xfrm>
          <a:prstGeom prst="rect">
            <a:avLst/>
          </a:prstGeom>
          <a:ln>
            <a:noFill/>
          </a:ln>
          <a:effectLst>
            <a:outerShdw blurRad="292100" dist="139700" dir="2700000" algn="tl" rotWithShape="0">
              <a:srgbClr val="333333">
                <a:alpha val="65000"/>
              </a:srgbClr>
            </a:outerShdw>
          </a:effectLst>
        </p:spPr>
      </p:pic>
      <p:sp>
        <p:nvSpPr>
          <p:cNvPr id="7170" name="Title 1"/>
          <p:cNvSpPr>
            <a:spLocks noGrp="1"/>
          </p:cNvSpPr>
          <p:nvPr>
            <p:ph type="title"/>
          </p:nvPr>
        </p:nvSpPr>
        <p:spPr/>
        <p:txBody>
          <a:bodyPr/>
          <a:lstStyle/>
          <a:p>
            <a:r>
              <a:rPr lang="en-US" b="1" smtClean="0"/>
              <a:t>Snap Shot: What happens when we get it wrong? </a:t>
            </a:r>
          </a:p>
        </p:txBody>
      </p:sp>
      <p:sp>
        <p:nvSpPr>
          <p:cNvPr id="7171" name="Content Placeholder 2"/>
          <p:cNvSpPr>
            <a:spLocks noGrp="1"/>
          </p:cNvSpPr>
          <p:nvPr>
            <p:ph idx="1"/>
          </p:nvPr>
        </p:nvSpPr>
        <p:spPr>
          <a:xfrm>
            <a:off x="214282" y="1142984"/>
            <a:ext cx="3714776" cy="4714908"/>
          </a:xfrm>
        </p:spPr>
        <p:txBody>
          <a:bodyPr/>
          <a:lstStyle/>
          <a:p>
            <a:r>
              <a:rPr lang="en-US" sz="1800" b="1" dirty="0" smtClean="0"/>
              <a:t>1922: </a:t>
            </a:r>
            <a:r>
              <a:rPr lang="en-US" sz="1800" dirty="0" smtClean="0"/>
              <a:t>Colorado River Compact signed </a:t>
            </a:r>
          </a:p>
          <a:p>
            <a:pPr lvl="1"/>
            <a:r>
              <a:rPr lang="en-US" sz="1400" dirty="0" smtClean="0"/>
              <a:t>serves as the basis for water allocations for roughly 80 years. </a:t>
            </a:r>
          </a:p>
          <a:p>
            <a:pPr lvl="2"/>
            <a:r>
              <a:rPr lang="en-US" sz="1200" dirty="0" smtClean="0"/>
              <a:t>Las Vegas and Los Angeles grew extensively</a:t>
            </a:r>
          </a:p>
          <a:p>
            <a:pPr lvl="2"/>
            <a:r>
              <a:rPr lang="en-US" sz="1200" dirty="0" smtClean="0"/>
              <a:t>Some of the largest dams in human history were built </a:t>
            </a:r>
          </a:p>
          <a:p>
            <a:pPr lvl="2"/>
            <a:endParaRPr lang="en-US" sz="1000" dirty="0" smtClean="0"/>
          </a:p>
          <a:p>
            <a:r>
              <a:rPr lang="en-US" sz="1800" b="1" dirty="0" smtClean="0"/>
              <a:t>Today: </a:t>
            </a:r>
            <a:r>
              <a:rPr lang="en-US" sz="1800" dirty="0" smtClean="0"/>
              <a:t>the regional climate is drying up.</a:t>
            </a:r>
            <a:endParaRPr lang="en-US" sz="1400" dirty="0" smtClean="0"/>
          </a:p>
          <a:p>
            <a:pPr>
              <a:buFontTx/>
              <a:buNone/>
            </a:pPr>
            <a:endParaRPr lang="en-US" sz="1200" dirty="0" smtClean="0"/>
          </a:p>
          <a:p>
            <a:r>
              <a:rPr lang="en-US" sz="1800" dirty="0" smtClean="0"/>
              <a:t>How did we get it wrong? </a:t>
            </a:r>
          </a:p>
          <a:p>
            <a:pPr>
              <a:buNone/>
            </a:pPr>
            <a:r>
              <a:rPr lang="en-US" sz="1800" dirty="0" smtClean="0"/>
              <a:t>    We Assumed:</a:t>
            </a:r>
          </a:p>
          <a:p>
            <a:pPr lvl="2"/>
            <a:r>
              <a:rPr lang="en-US" sz="1400" dirty="0" smtClean="0"/>
              <a:t>Fixed climatic conditions</a:t>
            </a:r>
          </a:p>
          <a:p>
            <a:pPr lvl="2"/>
            <a:r>
              <a:rPr lang="en-US" sz="1400" dirty="0" smtClean="0"/>
              <a:t>Incomplete observations/data</a:t>
            </a:r>
          </a:p>
        </p:txBody>
      </p:sp>
      <p:sp>
        <p:nvSpPr>
          <p:cNvPr id="7172" name="Footer Placeholder 3"/>
          <p:cNvSpPr>
            <a:spLocks noGrp="1"/>
          </p:cNvSpPr>
          <p:nvPr>
            <p:ph type="ftr" sz="quarter" idx="10"/>
          </p:nvPr>
        </p:nvSpPr>
        <p:spPr>
          <a:noFill/>
        </p:spPr>
        <p:txBody>
          <a:bodyPr/>
          <a:lstStyle/>
          <a:p>
            <a:r>
              <a:rPr lang="en-US" smtClean="0"/>
              <a:t>Other logos may be added</a:t>
            </a:r>
          </a:p>
        </p:txBody>
      </p:sp>
      <p:pic>
        <p:nvPicPr>
          <p:cNvPr id="5122" name="Picture 2" descr="past_flows"/>
          <p:cNvPicPr>
            <a:picLocks noChangeAspect="1" noChangeArrowheads="1"/>
          </p:cNvPicPr>
          <p:nvPr/>
        </p:nvPicPr>
        <p:blipFill>
          <a:blip r:embed="rId3" cstate="screen"/>
          <a:srcRect/>
          <a:stretch>
            <a:fillRect/>
          </a:stretch>
        </p:blipFill>
        <p:spPr bwMode="auto">
          <a:xfrm>
            <a:off x="0" y="1071546"/>
            <a:ext cx="9076828" cy="4286280"/>
          </a:xfrm>
          <a:prstGeom prst="rect">
            <a:avLst/>
          </a:prstGeom>
          <a:ln>
            <a:noFill/>
          </a:ln>
          <a:effectLst>
            <a:outerShdw blurRad="292100" dist="139700" dir="2700000" algn="tl" rotWithShape="0">
              <a:srgbClr val="333333">
                <a:alpha val="65000"/>
              </a:srgbClr>
            </a:outerShdw>
          </a:effectLst>
        </p:spPr>
      </p:pic>
      <p:sp>
        <p:nvSpPr>
          <p:cNvPr id="30721" name="Rectangle 1"/>
          <p:cNvSpPr>
            <a:spLocks noChangeArrowheads="1"/>
          </p:cNvSpPr>
          <p:nvPr/>
        </p:nvSpPr>
        <p:spPr bwMode="auto">
          <a:xfrm>
            <a:off x="4714876" y="4357694"/>
            <a:ext cx="4214842" cy="24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1000" b="0" i="0" u="none" strike="noStrike" cap="none" normalizeH="0" baseline="0" dirty="0" smtClean="0">
                <a:ln>
                  <a:noFill/>
                </a:ln>
                <a:solidFill>
                  <a:schemeClr val="tx1"/>
                </a:solidFill>
                <a:effectLst/>
                <a:latin typeface="Arial" pitchFamily="34" charset="0"/>
                <a:ea typeface="Palatino" pitchFamily="18" charset="0"/>
                <a:cs typeface="Palatino" pitchFamily="18" charset="0"/>
              </a:rPr>
              <a:t>Dave </a:t>
            </a:r>
            <a:r>
              <a:rPr kumimoji="0" lang="en-US" sz="1000" b="0" i="0" u="none" strike="noStrike" cap="none" normalizeH="0" baseline="0" dirty="0" err="1" smtClean="0">
                <a:ln>
                  <a:noFill/>
                </a:ln>
                <a:solidFill>
                  <a:schemeClr val="tx1"/>
                </a:solidFill>
                <a:effectLst/>
                <a:latin typeface="Arial" pitchFamily="34" charset="0"/>
                <a:ea typeface="Palatino" pitchFamily="18" charset="0"/>
                <a:cs typeface="Palatino" pitchFamily="18" charset="0"/>
              </a:rPr>
              <a:t>Meko</a:t>
            </a:r>
            <a:r>
              <a:rPr kumimoji="0" lang="en-US" sz="1000" b="0" i="0" u="none" strike="noStrike" cap="none" normalizeH="0" baseline="0" dirty="0" smtClean="0">
                <a:ln>
                  <a:noFill/>
                </a:ln>
                <a:solidFill>
                  <a:schemeClr val="tx1"/>
                </a:solidFill>
                <a:effectLst/>
                <a:latin typeface="Arial" pitchFamily="34" charset="0"/>
                <a:ea typeface="Palatino" pitchFamily="18" charset="0"/>
                <a:cs typeface="Palatino" pitchFamily="18" charset="0"/>
              </a:rPr>
              <a:t>, Laboratory of Tree-Ring Research, University of Arizona.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5122"/>
                                        </p:tgtEl>
                                      </p:cBhvr>
                                    </p:animEffect>
                                    <p:set>
                                      <p:cBhvr>
                                        <p:cTn id="12" dur="1" fill="hold">
                                          <p:stCondLst>
                                            <p:cond delay="999"/>
                                          </p:stCondLst>
                                        </p:cTn>
                                        <p:tgtEl>
                                          <p:spTgt spid="51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b="1" dirty="0" smtClean="0"/>
              <a:t>What does a non adaptive institution look like ?</a:t>
            </a:r>
          </a:p>
        </p:txBody>
      </p:sp>
      <p:sp>
        <p:nvSpPr>
          <p:cNvPr id="11267" name="Content Placeholder 2"/>
          <p:cNvSpPr>
            <a:spLocks noGrp="1"/>
          </p:cNvSpPr>
          <p:nvPr>
            <p:ph idx="1"/>
          </p:nvPr>
        </p:nvSpPr>
        <p:spPr>
          <a:xfrm>
            <a:off x="500034" y="1071546"/>
            <a:ext cx="4157663" cy="4525963"/>
          </a:xfrm>
        </p:spPr>
        <p:txBody>
          <a:bodyPr/>
          <a:lstStyle/>
          <a:p>
            <a:pPr>
              <a:buNone/>
            </a:pPr>
            <a:r>
              <a:rPr lang="en-US" sz="1800" b="1" dirty="0" smtClean="0"/>
              <a:t>New Orleans, USA: </a:t>
            </a:r>
          </a:p>
          <a:p>
            <a:r>
              <a:rPr lang="en-US" sz="1800" dirty="0" smtClean="0"/>
              <a:t>Policy makers knew the city was not prepared for such an event the size of Hurricane Katrina a year prior.</a:t>
            </a:r>
          </a:p>
          <a:p>
            <a:r>
              <a:rPr lang="en-US" sz="1800" dirty="0" smtClean="0"/>
              <a:t>Major Development in floodplain regions that were not adequately protected by levees </a:t>
            </a:r>
          </a:p>
          <a:p>
            <a:r>
              <a:rPr lang="en-US" sz="1800" dirty="0" smtClean="0"/>
              <a:t>What flood protection did exist was inadequate and/or poorly maintained. </a:t>
            </a:r>
          </a:p>
          <a:p>
            <a:r>
              <a:rPr lang="en-US" sz="1800" dirty="0" smtClean="0"/>
              <a:t>The city was incapable of effectively adjusting their actions in order to preemptively prepare</a:t>
            </a:r>
          </a:p>
          <a:p>
            <a:endParaRPr lang="en-US" sz="1800" dirty="0" smtClean="0"/>
          </a:p>
        </p:txBody>
      </p:sp>
      <p:sp>
        <p:nvSpPr>
          <p:cNvPr id="11268" name="Footer Placeholder 3"/>
          <p:cNvSpPr>
            <a:spLocks noGrp="1"/>
          </p:cNvSpPr>
          <p:nvPr>
            <p:ph type="ftr" sz="quarter" idx="10"/>
          </p:nvPr>
        </p:nvSpPr>
        <p:spPr>
          <a:noFill/>
        </p:spPr>
        <p:txBody>
          <a:bodyPr/>
          <a:lstStyle/>
          <a:p>
            <a:r>
              <a:rPr lang="en-US" smtClean="0"/>
              <a:t>Other logos may be added</a:t>
            </a:r>
          </a:p>
        </p:txBody>
      </p:sp>
      <p:pic>
        <p:nvPicPr>
          <p:cNvPr id="8196" name="Picture 4" descr="File:KatrinaNewOrleansFlooded edit2.jpg"/>
          <p:cNvPicPr>
            <a:picLocks noChangeAspect="1" noChangeArrowheads="1"/>
          </p:cNvPicPr>
          <p:nvPr/>
        </p:nvPicPr>
        <p:blipFill>
          <a:blip r:embed="rId2" cstate="screen"/>
          <a:srcRect/>
          <a:stretch>
            <a:fillRect/>
          </a:stretch>
        </p:blipFill>
        <p:spPr bwMode="auto">
          <a:xfrm>
            <a:off x="4857752" y="928670"/>
            <a:ext cx="3786214" cy="497355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b="1" dirty="0" smtClean="0"/>
              <a:t>What does and adaptive institution look like?</a:t>
            </a:r>
          </a:p>
        </p:txBody>
      </p:sp>
      <p:sp>
        <p:nvSpPr>
          <p:cNvPr id="12291" name="Content Placeholder 2"/>
          <p:cNvSpPr>
            <a:spLocks noGrp="1"/>
          </p:cNvSpPr>
          <p:nvPr>
            <p:ph idx="1"/>
          </p:nvPr>
        </p:nvSpPr>
        <p:spPr>
          <a:xfrm>
            <a:off x="0" y="1071546"/>
            <a:ext cx="5000628" cy="5214974"/>
          </a:xfrm>
        </p:spPr>
        <p:txBody>
          <a:bodyPr/>
          <a:lstStyle/>
          <a:p>
            <a:pPr>
              <a:buNone/>
            </a:pPr>
            <a:r>
              <a:rPr lang="en-US" sz="1400" b="1" dirty="0" smtClean="0"/>
              <a:t>     </a:t>
            </a:r>
            <a:r>
              <a:rPr lang="en-US" sz="1600" b="1" dirty="0" smtClean="0"/>
              <a:t>Water Banks </a:t>
            </a:r>
            <a:endParaRPr lang="en-US" sz="1400" b="1" dirty="0" smtClean="0"/>
          </a:p>
          <a:p>
            <a:pPr>
              <a:buNone/>
            </a:pPr>
            <a:r>
              <a:rPr lang="en-US" sz="1400" dirty="0" smtClean="0"/>
              <a:t>        </a:t>
            </a:r>
            <a:r>
              <a:rPr lang="en-US" sz="1400" i="1" dirty="0" smtClean="0"/>
              <a:t>A system where stored  water is transferred from water rich are as to water deficient areas </a:t>
            </a:r>
          </a:p>
          <a:p>
            <a:pPr>
              <a:buNone/>
            </a:pPr>
            <a:endParaRPr lang="en-US" sz="700" dirty="0" smtClean="0"/>
          </a:p>
          <a:p>
            <a:r>
              <a:rPr lang="en-US" sz="1400" dirty="0" smtClean="0"/>
              <a:t>California experienced a long period of droughts in the late 80s and early 90	</a:t>
            </a:r>
          </a:p>
          <a:p>
            <a:r>
              <a:rPr lang="en-US" sz="1400" dirty="0" smtClean="0"/>
              <a:t>In 1992 the sate government set up and managed Drought Emergency Water Banks to facilitate the allocation of water. </a:t>
            </a:r>
          </a:p>
          <a:p>
            <a:r>
              <a:rPr lang="en-US" sz="1400" dirty="0" smtClean="0"/>
              <a:t>Transfer water from low-valued uses to high-valued uses during a period of intense scarcity.</a:t>
            </a:r>
          </a:p>
          <a:p>
            <a:r>
              <a:rPr lang="en-US" sz="1400" dirty="0" smtClean="0"/>
              <a:t>Buyers and sellers made an early deposit on the water they thought would need or would be able to supply. Allowing  the Bank to anticipate supply and demand more accurately. </a:t>
            </a:r>
          </a:p>
          <a:p>
            <a:pPr marL="0" indent="0">
              <a:buNone/>
            </a:pPr>
            <a:endParaRPr lang="en-US" sz="900" dirty="0" smtClean="0"/>
          </a:p>
          <a:p>
            <a:pPr>
              <a:buNone/>
            </a:pPr>
            <a:r>
              <a:rPr lang="en-US" sz="1400" b="1" dirty="0" smtClean="0">
                <a:solidFill>
                  <a:srgbClr val="FF0000"/>
                </a:solidFill>
              </a:rPr>
              <a:t>Lessons: </a:t>
            </a:r>
          </a:p>
          <a:p>
            <a:r>
              <a:rPr lang="en-US" sz="1400" dirty="0" smtClean="0"/>
              <a:t>Systems can be established to make us of ALL the water in a particular system. </a:t>
            </a:r>
          </a:p>
          <a:p>
            <a:r>
              <a:rPr lang="en-US" sz="1400" dirty="0" smtClean="0"/>
              <a:t>Efforts to predict usage based on past experience will help prepare institutions to manage resources more efficiently </a:t>
            </a:r>
          </a:p>
          <a:p>
            <a:r>
              <a:rPr lang="en-US" sz="1400" dirty="0" smtClean="0"/>
              <a:t>Versions of this system can work elsewhere</a:t>
            </a:r>
          </a:p>
          <a:p>
            <a:pPr>
              <a:buNone/>
            </a:pPr>
            <a:endParaRPr lang="en-US" sz="1400" dirty="0" smtClean="0"/>
          </a:p>
          <a:p>
            <a:pPr>
              <a:buNone/>
            </a:pPr>
            <a:r>
              <a:rPr lang="en-US" sz="1400" dirty="0" smtClean="0"/>
              <a:t>	</a:t>
            </a:r>
          </a:p>
          <a:p>
            <a:pPr>
              <a:buNone/>
            </a:pPr>
            <a:r>
              <a:rPr lang="en-US" sz="1400" dirty="0" smtClean="0"/>
              <a:t>	</a:t>
            </a:r>
          </a:p>
          <a:p>
            <a:pPr>
              <a:buNone/>
            </a:pPr>
            <a:r>
              <a:rPr lang="en-US" sz="1400" dirty="0" smtClean="0"/>
              <a:t>	</a:t>
            </a:r>
          </a:p>
          <a:p>
            <a:pPr>
              <a:buNone/>
            </a:pPr>
            <a:endParaRPr lang="en-US" sz="1400" dirty="0" smtClean="0"/>
          </a:p>
        </p:txBody>
      </p:sp>
      <p:sp>
        <p:nvSpPr>
          <p:cNvPr id="12292" name="Footer Placeholder 3"/>
          <p:cNvSpPr>
            <a:spLocks noGrp="1"/>
          </p:cNvSpPr>
          <p:nvPr>
            <p:ph type="ftr" sz="quarter" idx="10"/>
          </p:nvPr>
        </p:nvSpPr>
        <p:spPr>
          <a:noFill/>
        </p:spPr>
        <p:txBody>
          <a:bodyPr/>
          <a:lstStyle/>
          <a:p>
            <a:r>
              <a:rPr lang="en-US" smtClean="0"/>
              <a:t>Other logos may be added</a:t>
            </a:r>
          </a:p>
        </p:txBody>
      </p:sp>
      <p:pic>
        <p:nvPicPr>
          <p:cNvPr id="19459" name="Picture 3" descr="C:\Documents and Settings\levine\Desktop\n_gx_092408_waterbank24_1_300.jpg"/>
          <p:cNvPicPr>
            <a:picLocks noChangeAspect="1" noChangeArrowheads="1"/>
          </p:cNvPicPr>
          <p:nvPr/>
        </p:nvPicPr>
        <p:blipFill>
          <a:blip r:embed="rId3" cstate="print"/>
          <a:srcRect/>
          <a:stretch>
            <a:fillRect/>
          </a:stretch>
        </p:blipFill>
        <p:spPr bwMode="auto">
          <a:xfrm>
            <a:off x="5572132" y="928670"/>
            <a:ext cx="3143272" cy="4946518"/>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Adaptation principles from module one</a:t>
            </a:r>
            <a:endParaRPr lang="en-US" b="1" dirty="0"/>
          </a:p>
        </p:txBody>
      </p:sp>
      <p:grpSp>
        <p:nvGrpSpPr>
          <p:cNvPr id="17" name="Group 16"/>
          <p:cNvGrpSpPr/>
          <p:nvPr/>
        </p:nvGrpSpPr>
        <p:grpSpPr>
          <a:xfrm>
            <a:off x="4643438" y="1142984"/>
            <a:ext cx="6096000" cy="4064000"/>
            <a:chOff x="1524000" y="1397000"/>
            <a:chExt cx="6096000" cy="4064000"/>
          </a:xfrm>
        </p:grpSpPr>
        <p:graphicFrame>
          <p:nvGraphicFramePr>
            <p:cNvPr id="10" name="Diagram 9"/>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4" name="Group 13"/>
            <p:cNvGrpSpPr/>
            <p:nvPr/>
          </p:nvGrpSpPr>
          <p:grpSpPr>
            <a:xfrm>
              <a:off x="1857356" y="2428868"/>
              <a:ext cx="2000264" cy="2000264"/>
              <a:chOff x="2310238" y="64"/>
              <a:chExt cx="1171575" cy="1171575"/>
            </a:xfrm>
          </p:grpSpPr>
          <p:sp>
            <p:nvSpPr>
              <p:cNvPr id="15" name="Oval 14"/>
              <p:cNvSpPr/>
              <p:nvPr/>
            </p:nvSpPr>
            <p:spPr>
              <a:xfrm>
                <a:off x="2310238" y="64"/>
                <a:ext cx="1171575" cy="117157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smtClean="0"/>
              </a:p>
              <a:p>
                <a:endParaRPr lang="en-US" sz="700" b="1" dirty="0" smtClean="0">
                  <a:solidFill>
                    <a:schemeClr val="tx1"/>
                  </a:solidFill>
                </a:endParaRPr>
              </a:p>
              <a:p>
                <a:r>
                  <a:rPr lang="en-US" b="1" dirty="0" smtClean="0">
                    <a:solidFill>
                      <a:srgbClr val="00B050"/>
                    </a:solidFill>
                  </a:rPr>
                  <a:t>Adaptation Principles</a:t>
                </a:r>
                <a:r>
                  <a:rPr lang="en-US" dirty="0" smtClean="0">
                    <a:solidFill>
                      <a:srgbClr val="00B050"/>
                    </a:solidFill>
                  </a:rPr>
                  <a:t> </a:t>
                </a:r>
                <a:endParaRPr lang="en-US" dirty="0">
                  <a:solidFill>
                    <a:srgbClr val="00B050"/>
                  </a:solidFill>
                </a:endParaRPr>
              </a:p>
            </p:txBody>
          </p:sp>
          <p:sp>
            <p:nvSpPr>
              <p:cNvPr id="16" name="Oval 4"/>
              <p:cNvSpPr/>
              <p:nvPr/>
            </p:nvSpPr>
            <p:spPr>
              <a:xfrm>
                <a:off x="2481811" y="171637"/>
                <a:ext cx="828429" cy="8284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endParaRPr lang="en-US" sz="2600" kern="1200"/>
              </a:p>
            </p:txBody>
          </p:sp>
        </p:grpSp>
      </p:grpSp>
      <p:sp>
        <p:nvSpPr>
          <p:cNvPr id="18" name="Rectangle 17"/>
          <p:cNvSpPr/>
          <p:nvPr/>
        </p:nvSpPr>
        <p:spPr>
          <a:xfrm>
            <a:off x="285720" y="1428736"/>
            <a:ext cx="4572000" cy="3170099"/>
          </a:xfrm>
          <a:prstGeom prst="rect">
            <a:avLst/>
          </a:prstGeom>
        </p:spPr>
        <p:txBody>
          <a:bodyPr>
            <a:spAutoFit/>
          </a:bodyPr>
          <a:lstStyle/>
          <a:p>
            <a:endParaRPr lang="en-US" sz="2000" i="1" dirty="0" smtClean="0">
              <a:latin typeface="+mn-lt"/>
            </a:endParaRPr>
          </a:p>
          <a:p>
            <a:r>
              <a:rPr lang="en-US" sz="2000" i="1" dirty="0" smtClean="0">
                <a:latin typeface="+mn-lt"/>
              </a:rPr>
              <a:t>“Adaptation Interventions need to contribute to a win-win solution to climate change as well as to other conservation and development challenges”</a:t>
            </a:r>
          </a:p>
          <a:p>
            <a:endParaRPr lang="en-US" sz="2000" i="1" dirty="0" smtClean="0">
              <a:latin typeface="+mn-lt"/>
            </a:endParaRPr>
          </a:p>
          <a:p>
            <a:endParaRPr lang="en-US" sz="2000" i="1" dirty="0" smtClean="0">
              <a:latin typeface="+mn-lt"/>
            </a:endParaRPr>
          </a:p>
          <a:p>
            <a:r>
              <a:rPr lang="en-US" sz="2000" i="1" dirty="0" smtClean="0">
                <a:latin typeface="+mn-lt"/>
              </a:rPr>
              <a:t>“Uncertainty needs to be considered in planning”</a:t>
            </a:r>
          </a:p>
        </p:txBody>
      </p:sp>
      <p:pic>
        <p:nvPicPr>
          <p:cNvPr id="19" name="Picture 2" descr="M:\Restricted\Operations\Cons Strat &amp; Science\Science\Levine\Usefull Stuff\Panda Logos\Logo-WWF.gif"/>
          <p:cNvPicPr>
            <a:picLocks noChangeAspect="1" noChangeArrowheads="1"/>
          </p:cNvPicPr>
          <p:nvPr/>
        </p:nvPicPr>
        <p:blipFill>
          <a:blip r:embed="rId7" cstate="print"/>
          <a:srcRect/>
          <a:stretch>
            <a:fillRect/>
          </a:stretch>
        </p:blipFill>
        <p:spPr bwMode="auto">
          <a:xfrm>
            <a:off x="4071934" y="5965825"/>
            <a:ext cx="593725" cy="892175"/>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Principles for institutional management of water in a changing climate</a:t>
            </a:r>
            <a:endParaRPr lang="en-US" dirty="0"/>
          </a:p>
        </p:txBody>
      </p:sp>
      <p:sp>
        <p:nvSpPr>
          <p:cNvPr id="3" name="Content Placeholder 2"/>
          <p:cNvSpPr>
            <a:spLocks noGrp="1"/>
          </p:cNvSpPr>
          <p:nvPr>
            <p:ph idx="1"/>
          </p:nvPr>
        </p:nvSpPr>
        <p:spPr>
          <a:xfrm>
            <a:off x="2214546" y="1142984"/>
            <a:ext cx="6929454" cy="4643470"/>
          </a:xfrm>
        </p:spPr>
        <p:txBody>
          <a:bodyPr/>
          <a:lstStyle/>
          <a:p>
            <a:pPr>
              <a:buFont typeface="+mj-lt"/>
              <a:buAutoNum type="arabicPeriod"/>
            </a:pPr>
            <a:endParaRPr lang="en-US" sz="100" dirty="0" smtClean="0"/>
          </a:p>
          <a:p>
            <a:pPr>
              <a:buFont typeface="+mj-lt"/>
              <a:buAutoNum type="arabicPeriod"/>
            </a:pPr>
            <a:r>
              <a:rPr lang="en-US" sz="1800" dirty="0" smtClean="0"/>
              <a:t>Become better predictors of changing allocation of water rights</a:t>
            </a:r>
          </a:p>
          <a:p>
            <a:pPr>
              <a:buFont typeface="+mj-lt"/>
              <a:buAutoNum type="arabicPeriod"/>
            </a:pPr>
            <a:r>
              <a:rPr lang="en-US" sz="1800" dirty="0" smtClean="0"/>
              <a:t>Monitor and evaluate consumption over time. </a:t>
            </a:r>
          </a:p>
          <a:p>
            <a:pPr lvl="1"/>
            <a:r>
              <a:rPr lang="en-US" sz="1600" dirty="0" smtClean="0"/>
              <a:t>Define critical thresholds for each sector. </a:t>
            </a:r>
          </a:p>
          <a:p>
            <a:pPr lvl="1"/>
            <a:endParaRPr lang="en-US" sz="2400" dirty="0" smtClean="0"/>
          </a:p>
          <a:p>
            <a:pPr marL="457200" indent="-457200">
              <a:buFont typeface="+mj-lt"/>
              <a:buAutoNum type="arabicPeriod"/>
            </a:pPr>
            <a:r>
              <a:rPr lang="en-US" sz="1800" dirty="0" smtClean="0"/>
              <a:t>Better integrate groundwater and surface water rights</a:t>
            </a:r>
          </a:p>
          <a:p>
            <a:pPr marL="457200" indent="-457200">
              <a:buFont typeface="+mj-lt"/>
              <a:buAutoNum type="arabicPeriod"/>
            </a:pPr>
            <a:r>
              <a:rPr lang="en-US" sz="1800" dirty="0" smtClean="0"/>
              <a:t>Plan a system allocating water to “priority users” in times of need. </a:t>
            </a:r>
          </a:p>
          <a:p>
            <a:pPr marL="457200" indent="-457200">
              <a:buFont typeface="+mj-lt"/>
              <a:buAutoNum type="arabicPeriod"/>
            </a:pPr>
            <a:endParaRPr lang="en-US" sz="2000" dirty="0" smtClean="0"/>
          </a:p>
          <a:p>
            <a:pPr marL="457200" indent="-457200">
              <a:buFont typeface="+mj-lt"/>
              <a:buAutoNum type="arabicPeriod"/>
            </a:pPr>
            <a:endParaRPr lang="en-US" sz="100" dirty="0" smtClean="0"/>
          </a:p>
          <a:p>
            <a:pPr marL="457200" indent="-457200">
              <a:buFont typeface="+mj-lt"/>
              <a:buAutoNum type="arabicPeriod"/>
            </a:pPr>
            <a:r>
              <a:rPr lang="en-US" sz="1800" dirty="0" smtClean="0"/>
              <a:t>Define clearly who is responsible for protection and restoration of environmental services and values. </a:t>
            </a:r>
          </a:p>
          <a:p>
            <a:pPr marL="457200" indent="-457200">
              <a:buFont typeface="+mj-lt"/>
              <a:buAutoNum type="arabicPeriod"/>
            </a:pPr>
            <a:endParaRPr lang="en-US" sz="1800" dirty="0" smtClean="0"/>
          </a:p>
          <a:p>
            <a:pPr marL="457200" indent="-457200">
              <a:buFont typeface="+mj-lt"/>
              <a:buAutoNum type="arabicPeriod"/>
            </a:pPr>
            <a:endParaRPr lang="en-US" sz="1100" dirty="0" smtClean="0"/>
          </a:p>
          <a:p>
            <a:pPr marL="457200" indent="-457200">
              <a:buFont typeface="+mj-lt"/>
              <a:buAutoNum type="arabicPeriod"/>
            </a:pPr>
            <a:r>
              <a:rPr lang="en-US" sz="1800" dirty="0" smtClean="0"/>
              <a:t>Create and preserve a water supply safety margin</a:t>
            </a:r>
          </a:p>
          <a:p>
            <a:pPr marL="457200" indent="-457200">
              <a:buFont typeface="+mj-lt"/>
              <a:buAutoNum type="arabicPeriod"/>
            </a:pPr>
            <a:r>
              <a:rPr lang="en-US" sz="1800" dirty="0" smtClean="0"/>
              <a:t>Plan for adaptation</a:t>
            </a:r>
          </a:p>
          <a:p>
            <a:endParaRPr lang="en-US" sz="1800" dirty="0" smtClean="0"/>
          </a:p>
        </p:txBody>
      </p:sp>
      <p:sp>
        <p:nvSpPr>
          <p:cNvPr id="4" name="Footer Placeholder 3"/>
          <p:cNvSpPr>
            <a:spLocks noGrp="1"/>
          </p:cNvSpPr>
          <p:nvPr>
            <p:ph type="ftr" sz="quarter" idx="10"/>
          </p:nvPr>
        </p:nvSpPr>
        <p:spPr/>
        <p:txBody>
          <a:bodyPr/>
          <a:lstStyle/>
          <a:p>
            <a:pPr>
              <a:defRPr/>
            </a:pPr>
            <a:r>
              <a:rPr lang="en-US" dirty="0" smtClean="0"/>
              <a:t>Other logos may be added</a:t>
            </a:r>
            <a:endParaRPr lang="en-US" dirty="0"/>
          </a:p>
        </p:txBody>
      </p:sp>
      <p:pic>
        <p:nvPicPr>
          <p:cNvPr id="17409" name="Picture 1" descr="C:\Documents and Settings\levine\Desktop\Predict.jpg"/>
          <p:cNvPicPr>
            <a:picLocks noChangeAspect="1" noChangeArrowheads="1"/>
          </p:cNvPicPr>
          <p:nvPr/>
        </p:nvPicPr>
        <p:blipFill>
          <a:blip r:embed="rId2" cstate="print"/>
          <a:stretch>
            <a:fillRect/>
          </a:stretch>
        </p:blipFill>
        <p:spPr bwMode="auto">
          <a:xfrm>
            <a:off x="428597" y="1071546"/>
            <a:ext cx="1522198" cy="1000132"/>
          </a:xfrm>
          <a:prstGeom prst="rect">
            <a:avLst/>
          </a:prstGeom>
          <a:ln>
            <a:noFill/>
          </a:ln>
          <a:effectLst>
            <a:outerShdw blurRad="292100" dist="139700" dir="7800000" algn="tl" rotWithShape="0">
              <a:srgbClr val="333333">
                <a:alpha val="65000"/>
              </a:srgbClr>
            </a:outerShdw>
          </a:effectLst>
        </p:spPr>
      </p:pic>
      <p:pic>
        <p:nvPicPr>
          <p:cNvPr id="17410" name="Picture 2" descr="C:\Documents and Settings\levine\Desktop\FurtherDocument2.jpg"/>
          <p:cNvPicPr>
            <a:picLocks noChangeAspect="1" noChangeArrowheads="1"/>
          </p:cNvPicPr>
          <p:nvPr/>
        </p:nvPicPr>
        <p:blipFill>
          <a:blip r:embed="rId3" cstate="print"/>
          <a:srcRect/>
          <a:stretch>
            <a:fillRect/>
          </a:stretch>
        </p:blipFill>
        <p:spPr bwMode="auto">
          <a:xfrm>
            <a:off x="428596" y="2357430"/>
            <a:ext cx="1511451" cy="1000132"/>
          </a:xfrm>
          <a:prstGeom prst="rect">
            <a:avLst/>
          </a:prstGeom>
          <a:ln>
            <a:noFill/>
          </a:ln>
          <a:effectLst>
            <a:outerShdw blurRad="292100" dist="139700" dir="7800000" algn="tl" rotWithShape="0">
              <a:srgbClr val="333333">
                <a:alpha val="65000"/>
              </a:srgbClr>
            </a:outerShdw>
          </a:effectLst>
        </p:spPr>
      </p:pic>
      <p:pic>
        <p:nvPicPr>
          <p:cNvPr id="9" name="Picture 1"/>
          <p:cNvPicPr>
            <a:picLocks noChangeAspect="1" noChangeArrowheads="1"/>
          </p:cNvPicPr>
          <p:nvPr/>
        </p:nvPicPr>
        <p:blipFill>
          <a:blip r:embed="rId4" cstate="print"/>
          <a:srcRect r="105"/>
          <a:stretch>
            <a:fillRect/>
          </a:stretch>
        </p:blipFill>
        <p:spPr bwMode="auto">
          <a:xfrm>
            <a:off x="428596" y="4929198"/>
            <a:ext cx="1571750" cy="1048390"/>
          </a:xfrm>
          <a:prstGeom prst="rect">
            <a:avLst/>
          </a:prstGeom>
          <a:ln>
            <a:noFill/>
          </a:ln>
          <a:effectLst>
            <a:outerShdw blurRad="292100" dist="139700" dir="7800000" algn="tl" rotWithShape="0">
              <a:srgbClr val="333333">
                <a:alpha val="65000"/>
              </a:srgbClr>
            </a:outerShdw>
          </a:effectLst>
        </p:spPr>
      </p:pic>
      <p:pic>
        <p:nvPicPr>
          <p:cNvPr id="10" name="Content Placeholder 9" descr="DSC_2859.JPG"/>
          <p:cNvPicPr>
            <a:picLocks noChangeAspect="1"/>
          </p:cNvPicPr>
          <p:nvPr/>
        </p:nvPicPr>
        <p:blipFill>
          <a:blip r:embed="rId5" cstate="print"/>
          <a:srcRect t="4440"/>
          <a:stretch>
            <a:fillRect/>
          </a:stretch>
        </p:blipFill>
        <p:spPr>
          <a:xfrm rot="16200000">
            <a:off x="661476" y="3410434"/>
            <a:ext cx="1071570" cy="1537330"/>
          </a:xfrm>
          <a:prstGeom prst="rect">
            <a:avLst/>
          </a:prstGeom>
          <a:ln>
            <a:noFill/>
          </a:ln>
          <a:effectLst>
            <a:outerShdw blurRad="292100" dist="139700" dir="78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b="1" dirty="0" smtClean="0"/>
              <a:t>Water and Climate Change: What makes water so special?</a:t>
            </a:r>
            <a:r>
              <a:rPr lang="en-US" dirty="0" smtClean="0"/>
              <a:t/>
            </a:r>
            <a:br>
              <a:rPr lang="en-US" dirty="0" smtClean="0"/>
            </a:br>
            <a:endParaRPr lang="en-US" dirty="0" smtClean="0"/>
          </a:p>
        </p:txBody>
      </p:sp>
      <p:sp>
        <p:nvSpPr>
          <p:cNvPr id="14339" name="Content Placeholder 2"/>
          <p:cNvSpPr>
            <a:spLocks noGrp="1"/>
          </p:cNvSpPr>
          <p:nvPr>
            <p:ph idx="1"/>
          </p:nvPr>
        </p:nvSpPr>
        <p:spPr>
          <a:xfrm>
            <a:off x="285720" y="1142984"/>
            <a:ext cx="3571900" cy="5000660"/>
          </a:xfrm>
        </p:spPr>
        <p:txBody>
          <a:bodyPr/>
          <a:lstStyle/>
          <a:p>
            <a:r>
              <a:rPr lang="en-US" sz="2000" dirty="0" smtClean="0"/>
              <a:t>Water has been the object of human infrastructure for millennia.</a:t>
            </a:r>
          </a:p>
          <a:p>
            <a:pPr>
              <a:buNone/>
            </a:pPr>
            <a:endParaRPr lang="en-US" sz="2000" dirty="0" smtClean="0"/>
          </a:p>
          <a:p>
            <a:r>
              <a:rPr lang="en-US" sz="2000" i="1" dirty="0" smtClean="0"/>
              <a:t>“Water is the medium through which humans will experience ... most climate change impacts” </a:t>
            </a:r>
            <a:r>
              <a:rPr lang="en-US" sz="2000" dirty="0" smtClean="0">
                <a:solidFill>
                  <a:schemeClr val="bg1">
                    <a:lumMod val="50000"/>
                  </a:schemeClr>
                </a:solidFill>
              </a:rPr>
              <a:t>-</a:t>
            </a:r>
            <a:r>
              <a:rPr lang="en-US" sz="1800" i="1" dirty="0" smtClean="0">
                <a:solidFill>
                  <a:schemeClr val="bg1">
                    <a:lumMod val="50000"/>
                  </a:schemeClr>
                </a:solidFill>
              </a:rPr>
              <a:t>IPCC, 4</a:t>
            </a:r>
            <a:r>
              <a:rPr lang="en-US" sz="1800" i="1" baseline="32000" dirty="0" smtClean="0">
                <a:solidFill>
                  <a:schemeClr val="bg1">
                    <a:lumMod val="50000"/>
                  </a:schemeClr>
                </a:solidFill>
              </a:rPr>
              <a:t>th</a:t>
            </a:r>
            <a:r>
              <a:rPr lang="en-US" sz="1800" i="1" dirty="0" smtClean="0">
                <a:solidFill>
                  <a:schemeClr val="bg1">
                    <a:lumMod val="50000"/>
                  </a:schemeClr>
                </a:solidFill>
              </a:rPr>
              <a:t> Assessment Report, 2007</a:t>
            </a:r>
          </a:p>
          <a:p>
            <a:pPr>
              <a:buNone/>
            </a:pPr>
            <a:endParaRPr lang="en-US" sz="2000" dirty="0" smtClean="0"/>
          </a:p>
          <a:p>
            <a:r>
              <a:rPr lang="en-US" sz="2000" dirty="0" smtClean="0"/>
              <a:t>We must address the design and operation of human infrastructure.</a:t>
            </a:r>
          </a:p>
        </p:txBody>
      </p:sp>
      <p:sp>
        <p:nvSpPr>
          <p:cNvPr id="14340" name="Footer Placeholder 3"/>
          <p:cNvSpPr>
            <a:spLocks noGrp="1"/>
          </p:cNvSpPr>
          <p:nvPr>
            <p:ph type="ftr" sz="quarter" idx="10"/>
          </p:nvPr>
        </p:nvSpPr>
        <p:spPr>
          <a:noFill/>
        </p:spPr>
        <p:txBody>
          <a:bodyPr/>
          <a:lstStyle/>
          <a:p>
            <a:r>
              <a:rPr lang="en-US" smtClean="0"/>
              <a:t>Other logos may be added</a:t>
            </a:r>
          </a:p>
        </p:txBody>
      </p:sp>
      <p:pic>
        <p:nvPicPr>
          <p:cNvPr id="5121" name="Picture 1" descr="C:\Documents and Settings\levine\Desktop\WI_TrainingKit\WI Presentation\Pictures\Dam_Itaipu_Brazil.jpg"/>
          <p:cNvPicPr>
            <a:picLocks noChangeAspect="1" noChangeArrowheads="1"/>
          </p:cNvPicPr>
          <p:nvPr/>
        </p:nvPicPr>
        <p:blipFill>
          <a:blip r:embed="rId3" cstate="screen"/>
          <a:srcRect/>
          <a:stretch>
            <a:fillRect/>
          </a:stretch>
        </p:blipFill>
        <p:spPr bwMode="auto">
          <a:xfrm>
            <a:off x="6429388" y="928670"/>
            <a:ext cx="2316908" cy="1500198"/>
          </a:xfrm>
          <a:prstGeom prst="rect">
            <a:avLst/>
          </a:prstGeom>
          <a:noFill/>
        </p:spPr>
      </p:pic>
      <p:pic>
        <p:nvPicPr>
          <p:cNvPr id="5122" name="Picture 2" descr="C:\Documents and Settings\levine\Desktop\WI_TrainingKit\WI Presentation\Pictures\Dam_XDam_Mexicol.jpg"/>
          <p:cNvPicPr>
            <a:picLocks noChangeAspect="1" noChangeArrowheads="1"/>
          </p:cNvPicPr>
          <p:nvPr/>
        </p:nvPicPr>
        <p:blipFill>
          <a:blip r:embed="rId4" cstate="screen"/>
          <a:srcRect/>
          <a:stretch>
            <a:fillRect/>
          </a:stretch>
        </p:blipFill>
        <p:spPr bwMode="auto">
          <a:xfrm>
            <a:off x="4071934" y="928670"/>
            <a:ext cx="2281669" cy="1500198"/>
          </a:xfrm>
          <a:prstGeom prst="rect">
            <a:avLst/>
          </a:prstGeom>
          <a:noFill/>
        </p:spPr>
      </p:pic>
      <p:pic>
        <p:nvPicPr>
          <p:cNvPr id="5123" name="Picture 3" descr="C:\Documents and Settings\levine\Desktop\WI_TrainingKit\WI Presentation\Pictures\Dam_ThreeGorges_China.jpg"/>
          <p:cNvPicPr>
            <a:picLocks noChangeAspect="1" noChangeArrowheads="1"/>
          </p:cNvPicPr>
          <p:nvPr/>
        </p:nvPicPr>
        <p:blipFill>
          <a:blip r:embed="rId5" cstate="screen"/>
          <a:srcRect/>
          <a:stretch>
            <a:fillRect/>
          </a:stretch>
        </p:blipFill>
        <p:spPr bwMode="auto">
          <a:xfrm>
            <a:off x="6429388" y="2500306"/>
            <a:ext cx="2309802" cy="1536019"/>
          </a:xfrm>
          <a:prstGeom prst="rect">
            <a:avLst/>
          </a:prstGeom>
          <a:noFill/>
        </p:spPr>
      </p:pic>
      <p:pic>
        <p:nvPicPr>
          <p:cNvPr id="5124" name="Picture 4" descr="C:\Documents and Settings\levine\Desktop\WI_TrainingKit\WI Presentation\Pictures\Dam_MostarDam_Bosnia.jpg"/>
          <p:cNvPicPr>
            <a:picLocks noChangeAspect="1" noChangeArrowheads="1"/>
          </p:cNvPicPr>
          <p:nvPr/>
        </p:nvPicPr>
        <p:blipFill>
          <a:blip r:embed="rId6" cstate="screen"/>
          <a:srcRect/>
          <a:stretch>
            <a:fillRect/>
          </a:stretch>
        </p:blipFill>
        <p:spPr bwMode="auto">
          <a:xfrm>
            <a:off x="6429388" y="4143381"/>
            <a:ext cx="2357454" cy="1573601"/>
          </a:xfrm>
          <a:prstGeom prst="rect">
            <a:avLst/>
          </a:prstGeom>
          <a:noFill/>
        </p:spPr>
      </p:pic>
      <p:pic>
        <p:nvPicPr>
          <p:cNvPr id="5126" name="Picture 6" descr="C:\Documents and Settings\levine\Desktop\WI_TrainingKit\WI Presentation\Pictures\Dam_Tehri_India.jpg"/>
          <p:cNvPicPr>
            <a:picLocks noChangeAspect="1" noChangeArrowheads="1"/>
          </p:cNvPicPr>
          <p:nvPr/>
        </p:nvPicPr>
        <p:blipFill>
          <a:blip r:embed="rId7" cstate="screen"/>
          <a:srcRect/>
          <a:stretch>
            <a:fillRect/>
          </a:stretch>
        </p:blipFill>
        <p:spPr bwMode="auto">
          <a:xfrm>
            <a:off x="4071934" y="2500306"/>
            <a:ext cx="2268156" cy="3214710"/>
          </a:xfrm>
          <a:prstGeom prst="rect">
            <a:avLst/>
          </a:prstGeom>
          <a:noFill/>
        </p:spPr>
      </p:pic>
      <p:sp>
        <p:nvSpPr>
          <p:cNvPr id="12" name="Rectangle 4"/>
          <p:cNvSpPr>
            <a:spLocks/>
          </p:cNvSpPr>
          <p:nvPr/>
        </p:nvSpPr>
        <p:spPr bwMode="auto">
          <a:xfrm>
            <a:off x="4071934" y="2500306"/>
            <a:ext cx="403957" cy="184666"/>
          </a:xfrm>
          <a:prstGeom prst="rect">
            <a:avLst/>
          </a:prstGeom>
          <a:solidFill>
            <a:srgbClr val="FFFFFF"/>
          </a:solidFill>
          <a:ln w="12700" cap="flat">
            <a:noFill/>
            <a:miter lim="800000"/>
            <a:headEnd type="none" w="med" len="med"/>
            <a:tailEnd type="none" w="med" len="med"/>
          </a:ln>
        </p:spPr>
        <p:txBody>
          <a:bodyPr wrap="none" lIns="0" tIns="0" rIns="0" bIns="0" anchor="b">
            <a:spAutoFit/>
          </a:bodyPr>
          <a:lstStyle/>
          <a:p>
            <a:r>
              <a:rPr lang="en-US" sz="1200" b="1" i="1" dirty="0" smtClean="0">
                <a:latin typeface="+mj-lt"/>
                <a:ea typeface="Helvetica Neue" charset="0"/>
                <a:cs typeface="Helvetica Neue" charset="0"/>
                <a:sym typeface="Helvetica Neue" charset="0"/>
              </a:rPr>
              <a:t>India </a:t>
            </a:r>
          </a:p>
        </p:txBody>
      </p:sp>
      <p:sp>
        <p:nvSpPr>
          <p:cNvPr id="13" name="Rectangle 4"/>
          <p:cNvSpPr>
            <a:spLocks/>
          </p:cNvSpPr>
          <p:nvPr/>
        </p:nvSpPr>
        <p:spPr bwMode="auto">
          <a:xfrm>
            <a:off x="4071934" y="928670"/>
            <a:ext cx="564257" cy="184666"/>
          </a:xfrm>
          <a:prstGeom prst="rect">
            <a:avLst/>
          </a:prstGeom>
          <a:solidFill>
            <a:srgbClr val="FFFFFF"/>
          </a:solidFill>
          <a:ln w="12700" cap="flat">
            <a:noFill/>
            <a:miter lim="800000"/>
            <a:headEnd type="none" w="med" len="med"/>
            <a:tailEnd type="none" w="med" len="med"/>
          </a:ln>
        </p:spPr>
        <p:txBody>
          <a:bodyPr wrap="none" lIns="0" tIns="0" rIns="0" bIns="0" anchor="b">
            <a:spAutoFit/>
          </a:bodyPr>
          <a:lstStyle/>
          <a:p>
            <a:r>
              <a:rPr lang="en-US" sz="1200" b="1" i="1" dirty="0" smtClean="0">
                <a:latin typeface="+mj-lt"/>
                <a:ea typeface="Helvetica Neue" charset="0"/>
                <a:cs typeface="Helvetica Neue" charset="0"/>
                <a:sym typeface="Helvetica Neue" charset="0"/>
              </a:rPr>
              <a:t>Mexico </a:t>
            </a:r>
          </a:p>
        </p:txBody>
      </p:sp>
      <p:sp>
        <p:nvSpPr>
          <p:cNvPr id="14" name="Rectangle 4"/>
          <p:cNvSpPr>
            <a:spLocks/>
          </p:cNvSpPr>
          <p:nvPr/>
        </p:nvSpPr>
        <p:spPr bwMode="auto">
          <a:xfrm>
            <a:off x="6429388" y="928670"/>
            <a:ext cx="418384" cy="184666"/>
          </a:xfrm>
          <a:prstGeom prst="rect">
            <a:avLst/>
          </a:prstGeom>
          <a:solidFill>
            <a:srgbClr val="FFFFFF"/>
          </a:solidFill>
          <a:ln w="12700" cap="flat">
            <a:noFill/>
            <a:miter lim="800000"/>
            <a:headEnd type="none" w="med" len="med"/>
            <a:tailEnd type="none" w="med" len="med"/>
          </a:ln>
        </p:spPr>
        <p:txBody>
          <a:bodyPr wrap="none" lIns="0" tIns="0" rIns="0" bIns="0" anchor="b">
            <a:spAutoFit/>
          </a:bodyPr>
          <a:lstStyle/>
          <a:p>
            <a:r>
              <a:rPr lang="en-US" sz="1200" b="1" i="1" dirty="0" smtClean="0">
                <a:latin typeface="+mj-lt"/>
                <a:ea typeface="Helvetica Neue" charset="0"/>
                <a:cs typeface="Helvetica Neue" charset="0"/>
                <a:sym typeface="Helvetica Neue" charset="0"/>
              </a:rPr>
              <a:t>Brazil</a:t>
            </a:r>
          </a:p>
        </p:txBody>
      </p:sp>
      <p:sp>
        <p:nvSpPr>
          <p:cNvPr id="15" name="Rectangle 4"/>
          <p:cNvSpPr>
            <a:spLocks/>
          </p:cNvSpPr>
          <p:nvPr/>
        </p:nvSpPr>
        <p:spPr bwMode="auto">
          <a:xfrm>
            <a:off x="6429388" y="2500306"/>
            <a:ext cx="428002" cy="184666"/>
          </a:xfrm>
          <a:prstGeom prst="rect">
            <a:avLst/>
          </a:prstGeom>
          <a:solidFill>
            <a:srgbClr val="FFFFFF"/>
          </a:solidFill>
          <a:ln w="12700" cap="flat">
            <a:noFill/>
            <a:miter lim="800000"/>
            <a:headEnd type="none" w="med" len="med"/>
            <a:tailEnd type="none" w="med" len="med"/>
          </a:ln>
        </p:spPr>
        <p:txBody>
          <a:bodyPr wrap="none" lIns="0" tIns="0" rIns="0" bIns="0" anchor="b">
            <a:spAutoFit/>
          </a:bodyPr>
          <a:lstStyle/>
          <a:p>
            <a:r>
              <a:rPr lang="en-US" sz="1200" b="1" i="1" dirty="0" smtClean="0">
                <a:latin typeface="+mj-lt"/>
                <a:ea typeface="Helvetica Neue" charset="0"/>
                <a:cs typeface="Helvetica Neue" charset="0"/>
                <a:sym typeface="Helvetica Neue" charset="0"/>
              </a:rPr>
              <a:t>China</a:t>
            </a:r>
          </a:p>
        </p:txBody>
      </p:sp>
      <p:sp>
        <p:nvSpPr>
          <p:cNvPr id="16" name="Rectangle 4"/>
          <p:cNvSpPr>
            <a:spLocks/>
          </p:cNvSpPr>
          <p:nvPr/>
        </p:nvSpPr>
        <p:spPr bwMode="auto">
          <a:xfrm>
            <a:off x="6429388" y="4143380"/>
            <a:ext cx="512961" cy="184666"/>
          </a:xfrm>
          <a:prstGeom prst="rect">
            <a:avLst/>
          </a:prstGeom>
          <a:solidFill>
            <a:srgbClr val="FFFFFF"/>
          </a:solidFill>
          <a:ln w="12700" cap="flat">
            <a:noFill/>
            <a:miter lim="800000"/>
            <a:headEnd type="none" w="med" len="med"/>
            <a:tailEnd type="none" w="med" len="med"/>
          </a:ln>
        </p:spPr>
        <p:txBody>
          <a:bodyPr wrap="none" lIns="0" tIns="0" rIns="0" bIns="0" anchor="b">
            <a:spAutoFit/>
          </a:bodyPr>
          <a:lstStyle/>
          <a:p>
            <a:r>
              <a:rPr lang="en-US" sz="1200" b="1" i="1" dirty="0" smtClean="0">
                <a:latin typeface="+mj-lt"/>
                <a:ea typeface="Helvetica Neue" charset="0"/>
                <a:cs typeface="Helvetica Neue" charset="0"/>
                <a:sym typeface="Helvetica Neue" charset="0"/>
              </a:rPr>
              <a:t>Bosnia</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Water and Climate Change: Increasing Stress</a:t>
            </a:r>
            <a:endParaRPr lang="en-US" dirty="0"/>
          </a:p>
        </p:txBody>
      </p:sp>
      <p:sp>
        <p:nvSpPr>
          <p:cNvPr id="4" name="Footer Placeholder 3"/>
          <p:cNvSpPr>
            <a:spLocks noGrp="1"/>
          </p:cNvSpPr>
          <p:nvPr>
            <p:ph type="ftr" sz="quarter" idx="10"/>
          </p:nvPr>
        </p:nvSpPr>
        <p:spPr/>
        <p:txBody>
          <a:bodyPr/>
          <a:lstStyle/>
          <a:p>
            <a:pPr>
              <a:defRPr/>
            </a:pPr>
            <a:r>
              <a:rPr lang="en-US" smtClean="0"/>
              <a:t>Other logos may be added</a:t>
            </a:r>
            <a:endParaRPr lang="en-US"/>
          </a:p>
        </p:txBody>
      </p:sp>
      <p:graphicFrame>
        <p:nvGraphicFramePr>
          <p:cNvPr id="5" name="Content Placeholder 5"/>
          <p:cNvGraphicFramePr>
            <a:graphicFrameLocks noGrp="1"/>
          </p:cNvGraphicFramePr>
          <p:nvPr>
            <p:ph idx="1"/>
          </p:nvPr>
        </p:nvGraphicFramePr>
        <p:xfrm>
          <a:off x="500034" y="1428736"/>
          <a:ext cx="3714776" cy="3286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ontent Placeholder 5"/>
          <p:cNvGraphicFramePr>
            <a:graphicFrameLocks/>
          </p:cNvGraphicFramePr>
          <p:nvPr/>
        </p:nvGraphicFramePr>
        <p:xfrm>
          <a:off x="5143504" y="1643050"/>
          <a:ext cx="3557582" cy="300039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10" name="Straight Connector 9"/>
          <p:cNvCxnSpPr/>
          <p:nvPr/>
        </p:nvCxnSpPr>
        <p:spPr>
          <a:xfrm rot="5400000">
            <a:off x="2285984" y="3429000"/>
            <a:ext cx="4286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4714884"/>
            <a:ext cx="4357686" cy="646331"/>
          </a:xfrm>
          <a:prstGeom prst="rect">
            <a:avLst/>
          </a:prstGeom>
        </p:spPr>
        <p:txBody>
          <a:bodyPr wrap="square">
            <a:spAutoFit/>
          </a:bodyPr>
          <a:lstStyle/>
          <a:p>
            <a:r>
              <a:rPr lang="en-US" dirty="0" smtClean="0"/>
              <a:t>Ideally all </a:t>
            </a:r>
            <a:r>
              <a:rPr lang="en-US" b="1" dirty="0" smtClean="0"/>
              <a:t>environmental flow conditions </a:t>
            </a:r>
            <a:r>
              <a:rPr lang="en-US" dirty="0" smtClean="0"/>
              <a:t>are met</a:t>
            </a:r>
          </a:p>
        </p:txBody>
      </p:sp>
      <p:sp>
        <p:nvSpPr>
          <p:cNvPr id="14" name="TextBox 13"/>
          <p:cNvSpPr txBox="1"/>
          <p:nvPr/>
        </p:nvSpPr>
        <p:spPr>
          <a:xfrm>
            <a:off x="6500826" y="1000108"/>
            <a:ext cx="2643174" cy="707886"/>
          </a:xfrm>
          <a:prstGeom prst="rect">
            <a:avLst/>
          </a:prstGeom>
          <a:noFill/>
        </p:spPr>
        <p:txBody>
          <a:bodyPr wrap="square" rtlCol="0">
            <a:spAutoFit/>
          </a:bodyPr>
          <a:lstStyle/>
          <a:p>
            <a:pPr lvl="0"/>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Climate??</a:t>
            </a:r>
          </a:p>
        </p:txBody>
      </p:sp>
      <p:sp>
        <p:nvSpPr>
          <p:cNvPr id="15" name="Rectangle 14"/>
          <p:cNvSpPr/>
          <p:nvPr/>
        </p:nvSpPr>
        <p:spPr>
          <a:xfrm>
            <a:off x="4572000" y="4786322"/>
            <a:ext cx="4357718" cy="1200329"/>
          </a:xfrm>
          <a:prstGeom prst="rect">
            <a:avLst/>
          </a:prstGeom>
        </p:spPr>
        <p:txBody>
          <a:bodyPr wrap="square">
            <a:spAutoFit/>
          </a:bodyPr>
          <a:lstStyle/>
          <a:p>
            <a:r>
              <a:rPr lang="en-US" dirty="0" smtClean="0"/>
              <a:t>Under changing climate conditions both permanent shifts, as well as episodic unexpected </a:t>
            </a:r>
            <a:r>
              <a:rPr lang="en-US" b="1" dirty="0" smtClean="0"/>
              <a:t>shortages can be expected.</a:t>
            </a:r>
            <a:endParaRPr lang="en-US"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Water Usage, Variability, and Infrastructure</a:t>
            </a:r>
            <a:endParaRPr lang="en-US" dirty="0"/>
          </a:p>
        </p:txBody>
      </p:sp>
      <p:sp>
        <p:nvSpPr>
          <p:cNvPr id="3" name="Content Placeholder 2"/>
          <p:cNvSpPr>
            <a:spLocks noGrp="1"/>
          </p:cNvSpPr>
          <p:nvPr>
            <p:ph idx="1"/>
          </p:nvPr>
        </p:nvSpPr>
        <p:spPr>
          <a:xfrm>
            <a:off x="428596" y="1071546"/>
            <a:ext cx="6643702" cy="5143536"/>
          </a:xfrm>
        </p:spPr>
        <p:txBody>
          <a:bodyPr/>
          <a:lstStyle/>
          <a:p>
            <a:pPr>
              <a:buNone/>
            </a:pPr>
            <a:r>
              <a:rPr lang="en-US" sz="1600" dirty="0" smtClean="0"/>
              <a:t>Describe your community or region’s use of water resources</a:t>
            </a:r>
          </a:p>
          <a:p>
            <a:pPr lvl="1"/>
            <a:r>
              <a:rPr lang="en-US" sz="1200" dirty="0" smtClean="0"/>
              <a:t>Using the diagram show us how water is currently being used</a:t>
            </a:r>
          </a:p>
          <a:p>
            <a:pPr>
              <a:buNone/>
            </a:pPr>
            <a:endParaRPr lang="en-US" sz="1600" dirty="0" smtClean="0"/>
          </a:p>
          <a:p>
            <a:pPr>
              <a:buNone/>
            </a:pPr>
            <a:r>
              <a:rPr lang="en-US" sz="1600" b="1" dirty="0" smtClean="0"/>
              <a:t>Discuss and answer the following questions:</a:t>
            </a:r>
          </a:p>
          <a:p>
            <a:r>
              <a:rPr lang="en-US" sz="1600" dirty="0" smtClean="0"/>
              <a:t>Describe the changes due to climate and non climate stresses. </a:t>
            </a:r>
          </a:p>
          <a:p>
            <a:pPr lvl="1"/>
            <a:r>
              <a:rPr lang="en-US" sz="1200" dirty="0" smtClean="0"/>
              <a:t>Redraw your circles to reflect these new changes. </a:t>
            </a:r>
          </a:p>
          <a:p>
            <a:endParaRPr lang="en-US" sz="1600" dirty="0" smtClean="0"/>
          </a:p>
          <a:p>
            <a:r>
              <a:rPr lang="en-US" sz="1600" dirty="0" smtClean="0"/>
              <a:t>How will these changes impact your need for water across the different sectors? </a:t>
            </a:r>
          </a:p>
          <a:p>
            <a:endParaRPr lang="en-US" sz="1600" dirty="0" smtClean="0"/>
          </a:p>
          <a:p>
            <a:r>
              <a:rPr lang="en-US" sz="1600" dirty="0" smtClean="0"/>
              <a:t>What infrastructure currently exists? </a:t>
            </a:r>
          </a:p>
          <a:p>
            <a:r>
              <a:rPr lang="en-US" sz="1600" dirty="0" smtClean="0"/>
              <a:t>How should the management of this infrastructure change. </a:t>
            </a:r>
          </a:p>
          <a:p>
            <a:endParaRPr lang="en-US" sz="1600" dirty="0" smtClean="0"/>
          </a:p>
          <a:p>
            <a:r>
              <a:rPr lang="en-US" sz="1600" dirty="0" smtClean="0"/>
              <a:t>What are some immediate actions that can be taken now to either reduce the negative changes or protect/prepare for future changes. </a:t>
            </a:r>
          </a:p>
          <a:p>
            <a:endParaRPr lang="en-US" sz="1600" dirty="0"/>
          </a:p>
        </p:txBody>
      </p:sp>
      <p:sp>
        <p:nvSpPr>
          <p:cNvPr id="4" name="Footer Placeholder 3"/>
          <p:cNvSpPr>
            <a:spLocks noGrp="1"/>
          </p:cNvSpPr>
          <p:nvPr>
            <p:ph type="ftr" sz="quarter" idx="10"/>
          </p:nvPr>
        </p:nvSpPr>
        <p:spPr/>
        <p:txBody>
          <a:bodyPr/>
          <a:lstStyle/>
          <a:p>
            <a:pPr>
              <a:defRPr/>
            </a:pPr>
            <a:r>
              <a:rPr lang="en-US" dirty="0" smtClean="0"/>
              <a:t>Other logos may be added</a:t>
            </a:r>
            <a:endParaRPr lang="en-US" dirty="0"/>
          </a:p>
        </p:txBody>
      </p:sp>
      <p:graphicFrame>
        <p:nvGraphicFramePr>
          <p:cNvPr id="5" name="Content Placeholder 5"/>
          <p:cNvGraphicFramePr>
            <a:graphicFrameLocks/>
          </p:cNvGraphicFramePr>
          <p:nvPr/>
        </p:nvGraphicFramePr>
        <p:xfrm>
          <a:off x="6331129" y="1071546"/>
          <a:ext cx="2812871" cy="25717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b="1" dirty="0" smtClean="0"/>
              <a:t/>
            </a:r>
            <a:br>
              <a:rPr lang="en-US" b="1" dirty="0" smtClean="0"/>
            </a:br>
            <a:r>
              <a:rPr lang="en-US" b="1" dirty="0" smtClean="0"/>
              <a:t>Water and Climate Change: What don’t we know?</a:t>
            </a:r>
            <a:r>
              <a:rPr lang="en-US" dirty="0" smtClean="0"/>
              <a:t/>
            </a:r>
            <a:br>
              <a:rPr lang="en-US" dirty="0" smtClean="0"/>
            </a:br>
            <a:endParaRPr lang="en-US" dirty="0" smtClean="0"/>
          </a:p>
        </p:txBody>
      </p:sp>
      <p:sp>
        <p:nvSpPr>
          <p:cNvPr id="15364" name="Footer Placeholder 3"/>
          <p:cNvSpPr>
            <a:spLocks noGrp="1"/>
          </p:cNvSpPr>
          <p:nvPr>
            <p:ph type="ftr" sz="quarter" idx="10"/>
          </p:nvPr>
        </p:nvSpPr>
        <p:spPr>
          <a:noFill/>
        </p:spPr>
        <p:txBody>
          <a:bodyPr/>
          <a:lstStyle/>
          <a:p>
            <a:r>
              <a:rPr lang="en-US" smtClean="0"/>
              <a:t>Other logos may be added</a:t>
            </a:r>
          </a:p>
        </p:txBody>
      </p:sp>
      <p:pic>
        <p:nvPicPr>
          <p:cNvPr id="1026" name="Picture 2" descr="C:\Documents and Settings\levine\My Documents\My Dropbox\Home Work\IMG_0265.jpg"/>
          <p:cNvPicPr>
            <a:picLocks noChangeAspect="1" noChangeArrowheads="1"/>
          </p:cNvPicPr>
          <p:nvPr/>
        </p:nvPicPr>
        <p:blipFill>
          <a:blip r:embed="rId2" cstate="print"/>
          <a:srcRect/>
          <a:stretch>
            <a:fillRect/>
          </a:stretch>
        </p:blipFill>
        <p:spPr bwMode="auto">
          <a:xfrm>
            <a:off x="500034" y="1071546"/>
            <a:ext cx="7871253" cy="5080065"/>
          </a:xfrm>
          <a:prstGeom prst="rect">
            <a:avLst/>
          </a:prstGeom>
          <a:noFill/>
        </p:spPr>
      </p:pic>
      <p:sp>
        <p:nvSpPr>
          <p:cNvPr id="15363" name="Content Placeholder 2"/>
          <p:cNvSpPr>
            <a:spLocks noGrp="1"/>
          </p:cNvSpPr>
          <p:nvPr>
            <p:ph idx="1"/>
          </p:nvPr>
        </p:nvSpPr>
        <p:spPr>
          <a:xfrm>
            <a:off x="4214810" y="1071546"/>
            <a:ext cx="4143404" cy="5072098"/>
          </a:xfrm>
          <a:solidFill>
            <a:schemeClr val="bg1">
              <a:lumMod val="65000"/>
              <a:alpha val="60000"/>
            </a:schemeClr>
          </a:solidFill>
        </p:spPr>
        <p:txBody>
          <a:bodyPr/>
          <a:lstStyle/>
          <a:p>
            <a:pPr>
              <a:buNone/>
            </a:pPr>
            <a:r>
              <a:rPr lang="en-US" sz="2000" dirty="0" smtClean="0">
                <a:solidFill>
                  <a:schemeClr val="bg1"/>
                </a:solidFill>
              </a:rPr>
              <a:t>    Climate models are unable to tell us with confidence how climate change will alter the:</a:t>
            </a:r>
          </a:p>
          <a:p>
            <a:pPr lvl="1">
              <a:buFont typeface="Arial" pitchFamily="34" charset="0"/>
              <a:buChar char="•"/>
            </a:pPr>
            <a:r>
              <a:rPr lang="en-US" sz="1800" dirty="0" smtClean="0">
                <a:solidFill>
                  <a:schemeClr val="bg1"/>
                </a:solidFill>
              </a:rPr>
              <a:t>Seasonality/timing  of precipitation</a:t>
            </a:r>
          </a:p>
          <a:p>
            <a:pPr lvl="1">
              <a:buFont typeface="Arial" pitchFamily="34" charset="0"/>
              <a:buChar char="•"/>
            </a:pPr>
            <a:endParaRPr lang="en-US" sz="1800" dirty="0" smtClean="0">
              <a:solidFill>
                <a:schemeClr val="bg1"/>
              </a:solidFill>
            </a:endParaRPr>
          </a:p>
          <a:p>
            <a:pPr lvl="1">
              <a:buFont typeface="Arial" pitchFamily="34" charset="0"/>
              <a:buChar char="•"/>
            </a:pPr>
            <a:r>
              <a:rPr lang="en-US" sz="1800" dirty="0" smtClean="0">
                <a:solidFill>
                  <a:schemeClr val="bg1"/>
                </a:solidFill>
              </a:rPr>
              <a:t>Amount of mean precipitation on a monthly/annual basis </a:t>
            </a:r>
          </a:p>
          <a:p>
            <a:pPr lvl="1">
              <a:buFont typeface="Arial" pitchFamily="34" charset="0"/>
              <a:buChar char="•"/>
            </a:pPr>
            <a:endParaRPr lang="en-US" sz="1800" dirty="0" smtClean="0">
              <a:solidFill>
                <a:schemeClr val="bg1"/>
              </a:solidFill>
            </a:endParaRPr>
          </a:p>
          <a:p>
            <a:pPr lvl="1">
              <a:buFont typeface="Arial" pitchFamily="34" charset="0"/>
              <a:buChar char="•"/>
            </a:pPr>
            <a:r>
              <a:rPr lang="en-US" sz="1800" dirty="0" smtClean="0">
                <a:solidFill>
                  <a:schemeClr val="bg1"/>
                </a:solidFill>
              </a:rPr>
              <a:t>Form of precipitation</a:t>
            </a:r>
          </a:p>
          <a:p>
            <a:pPr lvl="1">
              <a:buFont typeface="Arial" pitchFamily="34" charset="0"/>
              <a:buChar char="•"/>
            </a:pPr>
            <a:endParaRPr lang="en-US" sz="1800" dirty="0" smtClean="0">
              <a:solidFill>
                <a:schemeClr val="bg1"/>
              </a:solidFill>
            </a:endParaRPr>
          </a:p>
          <a:p>
            <a:pPr lvl="1">
              <a:buFont typeface="Arial" pitchFamily="34" charset="0"/>
              <a:buChar char="•"/>
            </a:pPr>
            <a:r>
              <a:rPr lang="en-US" sz="1800" dirty="0" smtClean="0">
                <a:solidFill>
                  <a:schemeClr val="bg1"/>
                </a:solidFill>
              </a:rPr>
              <a:t>Rate of evaporation and </a:t>
            </a:r>
            <a:r>
              <a:rPr lang="en-US" sz="1800" dirty="0" err="1" smtClean="0">
                <a:solidFill>
                  <a:schemeClr val="bg1"/>
                </a:solidFill>
              </a:rPr>
              <a:t>sublimination</a:t>
            </a:r>
            <a:endParaRPr lang="en-US" sz="1800" dirty="0" smtClean="0">
              <a:solidFill>
                <a:schemeClr val="bg1"/>
              </a:solidFill>
            </a:endParaRPr>
          </a:p>
          <a:p>
            <a:pPr lvl="1">
              <a:buFont typeface="Arial" pitchFamily="34" charset="0"/>
              <a:buChar char="•"/>
            </a:pPr>
            <a:endParaRPr lang="en-US" sz="1800" dirty="0" smtClean="0">
              <a:solidFill>
                <a:schemeClr val="bg1"/>
              </a:solidFill>
            </a:endParaRPr>
          </a:p>
          <a:p>
            <a:pPr lvl="1">
              <a:buFont typeface="Arial" pitchFamily="34" charset="0"/>
              <a:buChar char="•"/>
            </a:pPr>
            <a:r>
              <a:rPr lang="en-US" sz="1800" dirty="0" smtClean="0">
                <a:solidFill>
                  <a:schemeClr val="bg1"/>
                </a:solidFill>
              </a:rPr>
              <a:t>Runoff rates </a:t>
            </a:r>
          </a:p>
          <a:p>
            <a:pPr lvl="1">
              <a:buFont typeface="Arial" pitchFamily="34" charset="0"/>
              <a:buChar char="•"/>
            </a:pPr>
            <a:endParaRPr lang="en-US" sz="1800" dirty="0" smtClean="0">
              <a:solidFill>
                <a:schemeClr val="bg1"/>
              </a:solidFill>
            </a:endParaRPr>
          </a:p>
          <a:p>
            <a:pPr lvl="1">
              <a:buFont typeface="Arial" pitchFamily="34" charset="0"/>
              <a:buChar char="•"/>
            </a:pPr>
            <a:r>
              <a:rPr lang="en-US" sz="1800" dirty="0" smtClean="0">
                <a:solidFill>
                  <a:schemeClr val="bg1"/>
                </a:solidFill>
              </a:rPr>
              <a:t>Intensity of precipitation </a:t>
            </a:r>
          </a:p>
          <a:p>
            <a:endParaRPr lang="en-US" sz="2000" dirty="0" smtClean="0">
              <a:solidFill>
                <a:schemeClr val="bg1"/>
              </a:solidFill>
            </a:endParaRPr>
          </a:p>
          <a:p>
            <a:endParaRPr lang="en-US" sz="2000" dirty="0" smtClean="0">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2" descr="DSC_3854.JPG"/>
          <p:cNvPicPr>
            <a:picLocks noChangeAspect="1"/>
          </p:cNvPicPr>
          <p:nvPr/>
        </p:nvPicPr>
        <p:blipFill>
          <a:blip r:embed="rId2" cstate="screen"/>
          <a:stretch>
            <a:fillRect/>
          </a:stretch>
        </p:blipFill>
        <p:spPr bwMode="auto">
          <a:xfrm>
            <a:off x="785786" y="1142984"/>
            <a:ext cx="7572428" cy="5028779"/>
          </a:xfrm>
          <a:prstGeom prst="rect">
            <a:avLst/>
          </a:prstGeom>
          <a:noFill/>
          <a:ln w="9525">
            <a:noFill/>
            <a:miter lim="800000"/>
            <a:headEnd/>
            <a:tailEnd/>
          </a:ln>
        </p:spPr>
      </p:pic>
      <p:sp>
        <p:nvSpPr>
          <p:cNvPr id="16386" name="Title 1"/>
          <p:cNvSpPr>
            <a:spLocks noGrp="1"/>
          </p:cNvSpPr>
          <p:nvPr>
            <p:ph type="title"/>
          </p:nvPr>
        </p:nvSpPr>
        <p:spPr/>
        <p:txBody>
          <a:bodyPr/>
          <a:lstStyle/>
          <a:p>
            <a:r>
              <a:rPr lang="en-US" b="1" dirty="0" smtClean="0"/>
              <a:t>Water and Climate Change: What do we know?</a:t>
            </a:r>
            <a:endParaRPr lang="en-US" dirty="0" smtClean="0"/>
          </a:p>
        </p:txBody>
      </p:sp>
      <p:sp>
        <p:nvSpPr>
          <p:cNvPr id="16387" name="Content Placeholder 2"/>
          <p:cNvSpPr>
            <a:spLocks noGrp="1"/>
          </p:cNvSpPr>
          <p:nvPr>
            <p:ph idx="1"/>
          </p:nvPr>
        </p:nvSpPr>
        <p:spPr>
          <a:xfrm>
            <a:off x="1071538" y="1571612"/>
            <a:ext cx="7058074" cy="4071966"/>
          </a:xfrm>
          <a:solidFill>
            <a:schemeClr val="bg1">
              <a:alpha val="26000"/>
            </a:schemeClr>
          </a:solidFill>
        </p:spPr>
        <p:txBody>
          <a:bodyPr/>
          <a:lstStyle/>
          <a:p>
            <a:pPr>
              <a:buNone/>
            </a:pPr>
            <a:r>
              <a:rPr lang="en-US" sz="2800" dirty="0" smtClean="0"/>
              <a:t>   Trends have important implications for infrastructure. </a:t>
            </a:r>
          </a:p>
          <a:p>
            <a:pPr lvl="1">
              <a:buFont typeface="Arial" pitchFamily="34" charset="0"/>
              <a:buChar char="•"/>
            </a:pPr>
            <a:r>
              <a:rPr lang="en-US" sz="2400" dirty="0" smtClean="0"/>
              <a:t>Climate is growing more variable</a:t>
            </a:r>
          </a:p>
          <a:p>
            <a:pPr lvl="1">
              <a:buFont typeface="Arial" pitchFamily="34" charset="0"/>
              <a:buChar char="•"/>
            </a:pPr>
            <a:endParaRPr lang="en-US" sz="1600" dirty="0" smtClean="0"/>
          </a:p>
          <a:p>
            <a:pPr lvl="1">
              <a:buFont typeface="Arial" pitchFamily="34" charset="0"/>
              <a:buChar char="•"/>
            </a:pPr>
            <a:r>
              <a:rPr lang="en-US" sz="2400" dirty="0" smtClean="0"/>
              <a:t>Increase in severe events</a:t>
            </a:r>
          </a:p>
          <a:p>
            <a:pPr lvl="1">
              <a:buFont typeface="Arial" pitchFamily="34" charset="0"/>
              <a:buChar char="•"/>
            </a:pPr>
            <a:endParaRPr lang="en-US" sz="1600" dirty="0" smtClean="0"/>
          </a:p>
          <a:p>
            <a:pPr lvl="1">
              <a:buFont typeface="Arial" pitchFamily="34" charset="0"/>
              <a:buChar char="•"/>
            </a:pPr>
            <a:r>
              <a:rPr lang="en-US" sz="2400" dirty="0" smtClean="0"/>
              <a:t>Timing of precipitation is changing even when the annual amount of precipitation does not. </a:t>
            </a:r>
          </a:p>
          <a:p>
            <a:endParaRPr lang="en-US" sz="2800" dirty="0" smtClean="0"/>
          </a:p>
          <a:p>
            <a:pPr lvl="1"/>
            <a:endParaRPr lang="en-US" sz="2400" dirty="0" smtClean="0"/>
          </a:p>
          <a:p>
            <a:pPr lvl="1"/>
            <a:endParaRPr lang="en-US" sz="2400" dirty="0" smtClean="0"/>
          </a:p>
        </p:txBody>
      </p:sp>
      <p:sp>
        <p:nvSpPr>
          <p:cNvPr id="16388" name="Footer Placeholder 3"/>
          <p:cNvSpPr>
            <a:spLocks noGrp="1"/>
          </p:cNvSpPr>
          <p:nvPr>
            <p:ph type="ftr" sz="quarter" idx="10"/>
          </p:nvPr>
        </p:nvSpPr>
        <p:spPr>
          <a:noFill/>
        </p:spPr>
        <p:txBody>
          <a:bodyPr/>
          <a:lstStyle/>
          <a:p>
            <a:r>
              <a:rPr lang="en-US" smtClean="0"/>
              <a:t>Other logos may be added</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Working with Multiple Future Scenarios</a:t>
            </a:r>
            <a:endParaRPr lang="en-US" b="1" dirty="0"/>
          </a:p>
        </p:txBody>
      </p:sp>
      <p:sp>
        <p:nvSpPr>
          <p:cNvPr id="3" name="Content Placeholder 2"/>
          <p:cNvSpPr>
            <a:spLocks noGrp="1"/>
          </p:cNvSpPr>
          <p:nvPr>
            <p:ph idx="1"/>
          </p:nvPr>
        </p:nvSpPr>
        <p:spPr>
          <a:xfrm>
            <a:off x="500034" y="1285860"/>
            <a:ext cx="3571900" cy="4525963"/>
          </a:xfrm>
        </p:spPr>
        <p:txBody>
          <a:bodyPr/>
          <a:lstStyle/>
          <a:p>
            <a:r>
              <a:rPr lang="en-US" sz="2000" dirty="0" smtClean="0"/>
              <a:t>A variety of methodologies for incorporating scenarios. </a:t>
            </a:r>
          </a:p>
          <a:p>
            <a:endParaRPr lang="en-US" sz="2000" i="1" dirty="0" smtClean="0"/>
          </a:p>
          <a:p>
            <a:r>
              <a:rPr lang="en-US" sz="2000" i="1" dirty="0" smtClean="0"/>
              <a:t>Flowing Forward </a:t>
            </a:r>
            <a:r>
              <a:rPr lang="en-US" sz="2000" dirty="0" smtClean="0"/>
              <a:t>by Le Quesne et al.</a:t>
            </a:r>
          </a:p>
          <a:p>
            <a:pPr lvl="1"/>
            <a:r>
              <a:rPr lang="en-US" sz="1800" dirty="0" smtClean="0"/>
              <a:t>Relatively quick process</a:t>
            </a:r>
          </a:p>
          <a:p>
            <a:pPr lvl="1"/>
            <a:r>
              <a:rPr lang="en-US" sz="1800" dirty="0" smtClean="0"/>
              <a:t>Inclusive of other perspectives and sectors</a:t>
            </a:r>
          </a:p>
          <a:p>
            <a:pPr lvl="1"/>
            <a:r>
              <a:rPr lang="en-US" sz="1800" dirty="0" smtClean="0"/>
              <a:t> Focused on a specific region/place and the interaction with climate change, biodiversity, and infrastructure. </a:t>
            </a:r>
          </a:p>
        </p:txBody>
      </p:sp>
      <p:sp>
        <p:nvSpPr>
          <p:cNvPr id="4" name="Footer Placeholder 3"/>
          <p:cNvSpPr>
            <a:spLocks noGrp="1"/>
          </p:cNvSpPr>
          <p:nvPr>
            <p:ph type="ftr" sz="quarter" idx="10"/>
          </p:nvPr>
        </p:nvSpPr>
        <p:spPr/>
        <p:txBody>
          <a:bodyPr/>
          <a:lstStyle/>
          <a:p>
            <a:pPr>
              <a:defRPr/>
            </a:pPr>
            <a:r>
              <a:rPr lang="en-US" smtClean="0"/>
              <a:t>Other logos may be added</a:t>
            </a:r>
            <a:endParaRPr lang="en-US"/>
          </a:p>
        </p:txBody>
      </p:sp>
      <p:pic>
        <p:nvPicPr>
          <p:cNvPr id="5" name="Picture 3"/>
          <p:cNvPicPr>
            <a:picLocks noChangeAspect="1" noChangeArrowheads="1"/>
          </p:cNvPicPr>
          <p:nvPr/>
        </p:nvPicPr>
        <p:blipFill>
          <a:blip r:embed="rId2" cstate="screen"/>
          <a:srcRect t="8272"/>
          <a:stretch>
            <a:fillRect/>
          </a:stretch>
        </p:blipFill>
        <p:spPr bwMode="auto">
          <a:xfrm>
            <a:off x="4286248" y="1714488"/>
            <a:ext cx="4384376" cy="271464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Flowing Forward Methodology: The Basic Steps </a:t>
            </a:r>
            <a:endParaRPr lang="en-US" b="1" dirty="0"/>
          </a:p>
        </p:txBody>
      </p:sp>
      <p:sp>
        <p:nvSpPr>
          <p:cNvPr id="4" name="Footer Placeholder 3"/>
          <p:cNvSpPr>
            <a:spLocks noGrp="1"/>
          </p:cNvSpPr>
          <p:nvPr>
            <p:ph type="ftr" sz="quarter" idx="10"/>
          </p:nvPr>
        </p:nvSpPr>
        <p:spPr/>
        <p:txBody>
          <a:bodyPr/>
          <a:lstStyle/>
          <a:p>
            <a:pPr>
              <a:defRPr/>
            </a:pPr>
            <a:r>
              <a:rPr lang="en-US" smtClean="0"/>
              <a:t>Other logos may be added</a:t>
            </a:r>
            <a:endParaRPr lang="en-US"/>
          </a:p>
        </p:txBody>
      </p:sp>
      <p:graphicFrame>
        <p:nvGraphicFramePr>
          <p:cNvPr id="5" name="Diagram 4"/>
          <p:cNvGraphicFramePr/>
          <p:nvPr/>
        </p:nvGraphicFramePr>
        <p:xfrm>
          <a:off x="357158" y="928670"/>
          <a:ext cx="8429684" cy="49292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Flowing Forward Methodology: The Basic Steps </a:t>
            </a:r>
            <a:endParaRPr lang="en-US" b="1" dirty="0"/>
          </a:p>
        </p:txBody>
      </p:sp>
      <p:sp>
        <p:nvSpPr>
          <p:cNvPr id="4" name="Footer Placeholder 3"/>
          <p:cNvSpPr>
            <a:spLocks noGrp="1"/>
          </p:cNvSpPr>
          <p:nvPr>
            <p:ph type="ftr" sz="quarter" idx="10"/>
          </p:nvPr>
        </p:nvSpPr>
        <p:spPr/>
        <p:txBody>
          <a:bodyPr/>
          <a:lstStyle/>
          <a:p>
            <a:pPr>
              <a:defRPr/>
            </a:pPr>
            <a:r>
              <a:rPr lang="en-US" smtClean="0"/>
              <a:t>Other logos may be added</a:t>
            </a:r>
            <a:endParaRPr lang="en-US"/>
          </a:p>
        </p:txBody>
      </p:sp>
      <p:graphicFrame>
        <p:nvGraphicFramePr>
          <p:cNvPr id="5" name="Diagram 4"/>
          <p:cNvGraphicFramePr/>
          <p:nvPr/>
        </p:nvGraphicFramePr>
        <p:xfrm>
          <a:off x="357158" y="928670"/>
          <a:ext cx="8429684" cy="49292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Flowing Forward Methodology: The Basic Steps </a:t>
            </a:r>
            <a:endParaRPr lang="en-US" b="1" dirty="0"/>
          </a:p>
        </p:txBody>
      </p:sp>
      <p:sp>
        <p:nvSpPr>
          <p:cNvPr id="4" name="Footer Placeholder 3"/>
          <p:cNvSpPr>
            <a:spLocks noGrp="1"/>
          </p:cNvSpPr>
          <p:nvPr>
            <p:ph type="ftr" sz="quarter" idx="10"/>
          </p:nvPr>
        </p:nvSpPr>
        <p:spPr/>
        <p:txBody>
          <a:bodyPr/>
          <a:lstStyle/>
          <a:p>
            <a:pPr>
              <a:defRPr/>
            </a:pPr>
            <a:r>
              <a:rPr lang="en-US" smtClean="0"/>
              <a:t>Other logos may be added</a:t>
            </a:r>
            <a:endParaRPr lang="en-US"/>
          </a:p>
        </p:txBody>
      </p:sp>
      <p:graphicFrame>
        <p:nvGraphicFramePr>
          <p:cNvPr id="5" name="Diagram 4"/>
          <p:cNvGraphicFramePr/>
          <p:nvPr/>
        </p:nvGraphicFramePr>
        <p:xfrm>
          <a:off x="357158" y="928670"/>
          <a:ext cx="8429684" cy="49292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 this presentation….</a:t>
            </a:r>
            <a:endParaRPr lang="en-US" b="1" dirty="0"/>
          </a:p>
        </p:txBody>
      </p:sp>
      <p:sp>
        <p:nvSpPr>
          <p:cNvPr id="3" name="Content Placeholder 2"/>
          <p:cNvSpPr>
            <a:spLocks noGrp="1"/>
          </p:cNvSpPr>
          <p:nvPr>
            <p:ph idx="1"/>
          </p:nvPr>
        </p:nvSpPr>
        <p:spPr>
          <a:xfrm>
            <a:off x="428596" y="1000108"/>
            <a:ext cx="8229600" cy="2357454"/>
          </a:xfrm>
        </p:spPr>
        <p:txBody>
          <a:bodyPr/>
          <a:lstStyle/>
          <a:p>
            <a:pPr>
              <a:buNone/>
            </a:pPr>
            <a:r>
              <a:rPr lang="en-US" sz="2000" i="1" dirty="0" smtClean="0"/>
              <a:t>     The goal of this presentation is to provide an introduction to some of the principles and challenges around planning and implementing adaptation interventions that sustainably integrate ecosystems and communities in a shifting climate.</a:t>
            </a:r>
            <a:endParaRPr lang="en-US" sz="2000" i="1" dirty="0"/>
          </a:p>
        </p:txBody>
      </p:sp>
      <p:sp>
        <p:nvSpPr>
          <p:cNvPr id="6" name="Rounded Rectangle 5"/>
          <p:cNvSpPr/>
          <p:nvPr/>
        </p:nvSpPr>
        <p:spPr>
          <a:xfrm>
            <a:off x="428596" y="4214818"/>
            <a:ext cx="1928826" cy="1143008"/>
          </a:xfrm>
          <a:prstGeom prst="roundRect">
            <a:avLst/>
          </a:prstGeom>
          <a:noFill/>
          <a:ln>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smtClean="0">
                <a:solidFill>
                  <a:srgbClr val="92D050"/>
                </a:solidFill>
              </a:rPr>
              <a:t>How climate shapes our relationship with the planet </a:t>
            </a:r>
          </a:p>
        </p:txBody>
      </p:sp>
      <p:sp>
        <p:nvSpPr>
          <p:cNvPr id="7" name="Rounded Rectangle 6"/>
          <p:cNvSpPr/>
          <p:nvPr/>
        </p:nvSpPr>
        <p:spPr>
          <a:xfrm>
            <a:off x="2571736" y="4214818"/>
            <a:ext cx="1928826" cy="1143008"/>
          </a:xfrm>
          <a:prstGeom prst="roundRect">
            <a:avLst/>
          </a:prstGeom>
          <a:noFill/>
          <a:ln>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smtClean="0">
                <a:solidFill>
                  <a:srgbClr val="92D050"/>
                </a:solidFill>
              </a:rPr>
              <a:t>Infrastructure as a mechanism for adaptation </a:t>
            </a:r>
          </a:p>
        </p:txBody>
      </p:sp>
      <p:sp>
        <p:nvSpPr>
          <p:cNvPr id="8" name="Rounded Rectangle 7"/>
          <p:cNvSpPr/>
          <p:nvPr/>
        </p:nvSpPr>
        <p:spPr>
          <a:xfrm>
            <a:off x="4714876" y="4214818"/>
            <a:ext cx="1928826" cy="1143008"/>
          </a:xfrm>
          <a:prstGeom prst="roundRect">
            <a:avLst/>
          </a:prstGeom>
          <a:noFill/>
          <a:ln>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smtClean="0">
                <a:solidFill>
                  <a:srgbClr val="92D050"/>
                </a:solidFill>
              </a:rPr>
              <a:t>Institutions as adaptation implementers </a:t>
            </a:r>
          </a:p>
        </p:txBody>
      </p:sp>
      <p:sp>
        <p:nvSpPr>
          <p:cNvPr id="9" name="Rounded Rectangle 8"/>
          <p:cNvSpPr/>
          <p:nvPr/>
        </p:nvSpPr>
        <p:spPr>
          <a:xfrm>
            <a:off x="6858016" y="4214818"/>
            <a:ext cx="1928826" cy="1143008"/>
          </a:xfrm>
          <a:prstGeom prst="roundRect">
            <a:avLst/>
          </a:prstGeom>
          <a:noFill/>
          <a:ln>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smtClean="0">
                <a:solidFill>
                  <a:srgbClr val="92D050"/>
                </a:solidFill>
              </a:rPr>
              <a:t>Working with multiple future scenarios</a:t>
            </a:r>
          </a:p>
        </p:txBody>
      </p:sp>
      <p:grpSp>
        <p:nvGrpSpPr>
          <p:cNvPr id="10" name="Group 9"/>
          <p:cNvGrpSpPr/>
          <p:nvPr/>
        </p:nvGrpSpPr>
        <p:grpSpPr>
          <a:xfrm>
            <a:off x="5357818" y="2214554"/>
            <a:ext cx="2250297" cy="1309697"/>
            <a:chOff x="-6456218" y="1840345"/>
            <a:chExt cx="6982691" cy="4064000"/>
          </a:xfrm>
        </p:grpSpPr>
        <p:graphicFrame>
          <p:nvGraphicFramePr>
            <p:cNvPr id="11" name="Diagram 10"/>
            <p:cNvGraphicFramePr/>
            <p:nvPr/>
          </p:nvGraphicFramePr>
          <p:xfrm>
            <a:off x="-5569527" y="1840345"/>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Oval 12"/>
            <p:cNvSpPr/>
            <p:nvPr/>
          </p:nvSpPr>
          <p:spPr>
            <a:xfrm>
              <a:off x="-6456218" y="2062018"/>
              <a:ext cx="3220312" cy="3220314"/>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700" dirty="0" smtClean="0"/>
            </a:p>
            <a:p>
              <a:endParaRPr lang="en-US" sz="700" dirty="0" smtClean="0"/>
            </a:p>
            <a:p>
              <a:r>
                <a:rPr lang="en-US" sz="900" dirty="0" smtClean="0">
                  <a:solidFill>
                    <a:schemeClr val="tx1"/>
                  </a:solidFill>
                </a:rPr>
                <a:t>Adaptation Principles </a:t>
              </a:r>
              <a:endParaRPr lang="en-US" sz="700" dirty="0" smtClean="0">
                <a:solidFill>
                  <a:schemeClr val="tx1"/>
                </a:solidFill>
              </a:endParaRPr>
            </a:p>
          </p:txBody>
        </p:sp>
      </p:grpSp>
      <p:sp>
        <p:nvSpPr>
          <p:cNvPr id="16" name="Left Brace 15"/>
          <p:cNvSpPr/>
          <p:nvPr/>
        </p:nvSpPr>
        <p:spPr>
          <a:xfrm rot="5400000">
            <a:off x="5536411" y="1464457"/>
            <a:ext cx="714380" cy="4643467"/>
          </a:xfrm>
          <a:prstGeom prst="leftBrace">
            <a:avLst>
              <a:gd name="adj1" fmla="val 8333"/>
              <a:gd name="adj2" fmla="val 5025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7" name="Picture 2" descr="M:\Restricted\Operations\Cons Strat &amp; Science\Science\Levine\Usefull Stuff\Panda Logos\Logo-WWF.gif"/>
          <p:cNvPicPr>
            <a:picLocks noChangeAspect="1" noChangeArrowheads="1"/>
          </p:cNvPicPr>
          <p:nvPr/>
        </p:nvPicPr>
        <p:blipFill>
          <a:blip r:embed="rId7" cstate="print"/>
          <a:srcRect/>
          <a:stretch>
            <a:fillRect/>
          </a:stretch>
        </p:blipFill>
        <p:spPr bwMode="auto">
          <a:xfrm>
            <a:off x="4071934" y="5965825"/>
            <a:ext cx="593725" cy="892175"/>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Flowing Forward Methodology: The Basic Steps </a:t>
            </a:r>
            <a:endParaRPr lang="en-US" b="1" dirty="0"/>
          </a:p>
        </p:txBody>
      </p:sp>
      <p:sp>
        <p:nvSpPr>
          <p:cNvPr id="4" name="Footer Placeholder 3"/>
          <p:cNvSpPr>
            <a:spLocks noGrp="1"/>
          </p:cNvSpPr>
          <p:nvPr>
            <p:ph type="ftr" sz="quarter" idx="10"/>
          </p:nvPr>
        </p:nvSpPr>
        <p:spPr/>
        <p:txBody>
          <a:bodyPr/>
          <a:lstStyle/>
          <a:p>
            <a:pPr>
              <a:defRPr/>
            </a:pPr>
            <a:r>
              <a:rPr lang="en-US" smtClean="0"/>
              <a:t>Other logos may be added</a:t>
            </a:r>
            <a:endParaRPr lang="en-US"/>
          </a:p>
        </p:txBody>
      </p:sp>
      <p:graphicFrame>
        <p:nvGraphicFramePr>
          <p:cNvPr id="5" name="Content Placeholder 4"/>
          <p:cNvGraphicFramePr>
            <a:graphicFrameLocks noGrp="1"/>
          </p:cNvGraphicFramePr>
          <p:nvPr>
            <p:ph idx="1"/>
          </p:nvPr>
        </p:nvGraphicFramePr>
        <p:xfrm>
          <a:off x="500034" y="1142984"/>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Key Lessons and principles</a:t>
            </a:r>
            <a:endParaRPr lang="en-US" b="1" dirty="0"/>
          </a:p>
        </p:txBody>
      </p:sp>
      <p:sp>
        <p:nvSpPr>
          <p:cNvPr id="3" name="Content Placeholder 2"/>
          <p:cNvSpPr>
            <a:spLocks noGrp="1"/>
          </p:cNvSpPr>
          <p:nvPr>
            <p:ph idx="1"/>
          </p:nvPr>
        </p:nvSpPr>
        <p:spPr>
          <a:xfrm>
            <a:off x="214282" y="857232"/>
            <a:ext cx="5500694" cy="5143536"/>
          </a:xfrm>
        </p:spPr>
        <p:txBody>
          <a:bodyPr/>
          <a:lstStyle/>
          <a:p>
            <a:pPr>
              <a:buNone/>
            </a:pPr>
            <a:r>
              <a:rPr lang="en-US" sz="1600" b="1" dirty="0" smtClean="0"/>
              <a:t>General Principles: </a:t>
            </a:r>
            <a:endParaRPr lang="en-US" sz="1600" dirty="0" smtClean="0"/>
          </a:p>
          <a:p>
            <a:pPr marL="0" lvl="0" indent="0" eaLnBrk="1" hangingPunct="1">
              <a:buNone/>
              <a:defRPr/>
            </a:pPr>
            <a:r>
              <a:rPr lang="en-US" sz="1600" dirty="0" smtClean="0"/>
              <a:t>Adaptation is largely about changing the way we interact with, manage, and think about different aspects of the environment and the services they provide.</a:t>
            </a:r>
          </a:p>
          <a:p>
            <a:pPr lvl="0" eaLnBrk="1" hangingPunct="1">
              <a:buNone/>
              <a:defRPr/>
            </a:pPr>
            <a:endParaRPr lang="en-US" sz="1400" dirty="0" smtClean="0"/>
          </a:p>
          <a:p>
            <a:pPr marL="0" lvl="0" indent="0" eaLnBrk="1" hangingPunct="1">
              <a:buNone/>
              <a:defRPr/>
            </a:pPr>
            <a:r>
              <a:rPr lang="en-US" sz="1600" dirty="0" smtClean="0"/>
              <a:t>Much of our interaction with the environment is through infrastructure and the institutions that manage it. As such infrastructure presents us with opportunities to adapt.</a:t>
            </a:r>
          </a:p>
          <a:p>
            <a:pPr>
              <a:buNone/>
            </a:pPr>
            <a:endParaRPr lang="en-US" sz="1000" b="1" dirty="0" smtClean="0"/>
          </a:p>
          <a:p>
            <a:pPr>
              <a:buNone/>
            </a:pPr>
            <a:r>
              <a:rPr lang="en-US" sz="1600" b="1" dirty="0" smtClean="0"/>
              <a:t>Infrastructure:</a:t>
            </a:r>
            <a:endParaRPr lang="en-US" sz="1600" dirty="0" smtClean="0"/>
          </a:p>
          <a:p>
            <a:pPr lvl="0"/>
            <a:r>
              <a:rPr lang="en-US" sz="1600" dirty="0" smtClean="0"/>
              <a:t>Robust to multiple climate Futures </a:t>
            </a:r>
          </a:p>
          <a:p>
            <a:pPr lvl="0"/>
            <a:r>
              <a:rPr lang="en-US" sz="1600" dirty="0" smtClean="0"/>
              <a:t>Resilient to extreme events </a:t>
            </a:r>
          </a:p>
          <a:p>
            <a:pPr lvl="0"/>
            <a:r>
              <a:rPr lang="en-US" sz="1600" dirty="0" smtClean="0"/>
              <a:t>Adjustable to change </a:t>
            </a:r>
          </a:p>
          <a:p>
            <a:pPr lvl="0"/>
            <a:r>
              <a:rPr lang="en-US" sz="1600" dirty="0" smtClean="0"/>
              <a:t>Avoid degradation </a:t>
            </a:r>
          </a:p>
          <a:p>
            <a:pPr lvl="0"/>
            <a:r>
              <a:rPr lang="en-US" sz="1600" dirty="0" smtClean="0"/>
              <a:t>Integrate ecosystems </a:t>
            </a:r>
          </a:p>
          <a:p>
            <a:pPr>
              <a:buNone/>
            </a:pPr>
            <a:endParaRPr lang="en-US" sz="1100" b="1" dirty="0" smtClean="0"/>
          </a:p>
          <a:p>
            <a:pPr>
              <a:buNone/>
            </a:pPr>
            <a:r>
              <a:rPr lang="en-US" sz="1600" b="1" dirty="0" smtClean="0"/>
              <a:t>Institutions:</a:t>
            </a:r>
            <a:endParaRPr lang="en-US" sz="1600" dirty="0" smtClean="0"/>
          </a:p>
          <a:p>
            <a:pPr lvl="0"/>
            <a:r>
              <a:rPr lang="en-US" sz="1600" dirty="0" smtClean="0"/>
              <a:t>Detect change</a:t>
            </a:r>
          </a:p>
          <a:p>
            <a:pPr lvl="0"/>
            <a:r>
              <a:rPr lang="en-US" sz="1600" dirty="0" smtClean="0"/>
              <a:t>Adjust to accommodate those changes</a:t>
            </a:r>
          </a:p>
          <a:p>
            <a:pPr lvl="0"/>
            <a:r>
              <a:rPr lang="en-US" sz="1600" dirty="0" smtClean="0"/>
              <a:t>Learn from mistakes</a:t>
            </a:r>
          </a:p>
          <a:p>
            <a:endParaRPr lang="en-US" sz="1600" b="1" dirty="0" smtClean="0"/>
          </a:p>
          <a:p>
            <a:endParaRPr lang="en-US" sz="1600" dirty="0" smtClean="0"/>
          </a:p>
          <a:p>
            <a:endParaRPr lang="en-US" sz="1600" dirty="0"/>
          </a:p>
        </p:txBody>
      </p:sp>
      <p:sp>
        <p:nvSpPr>
          <p:cNvPr id="4" name="Footer Placeholder 3"/>
          <p:cNvSpPr>
            <a:spLocks noGrp="1"/>
          </p:cNvSpPr>
          <p:nvPr>
            <p:ph type="ftr" sz="quarter" idx="10"/>
          </p:nvPr>
        </p:nvSpPr>
        <p:spPr>
          <a:xfrm>
            <a:off x="3143240" y="6381750"/>
            <a:ext cx="2895600" cy="476250"/>
          </a:xfrm>
        </p:spPr>
        <p:txBody>
          <a:bodyPr/>
          <a:lstStyle/>
          <a:p>
            <a:pPr>
              <a:defRPr/>
            </a:pPr>
            <a:r>
              <a:rPr lang="en-US" smtClean="0"/>
              <a:t>Other logos may be added</a:t>
            </a:r>
            <a:endParaRPr lang="en-US"/>
          </a:p>
        </p:txBody>
      </p:sp>
      <p:pic>
        <p:nvPicPr>
          <p:cNvPr id="5" name="Content Placeholder 12" descr="DSC_5654.jpg"/>
          <p:cNvPicPr>
            <a:picLocks noChangeAspect="1"/>
          </p:cNvPicPr>
          <p:nvPr/>
        </p:nvPicPr>
        <p:blipFill>
          <a:blip r:embed="rId3" cstate="screen"/>
          <a:stretch>
            <a:fillRect/>
          </a:stretch>
        </p:blipFill>
        <p:spPr>
          <a:xfrm>
            <a:off x="5643570" y="1071546"/>
            <a:ext cx="3316828" cy="4993877"/>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Footer Placeholder 3"/>
          <p:cNvSpPr>
            <a:spLocks noGrp="1"/>
          </p:cNvSpPr>
          <p:nvPr>
            <p:ph type="ftr" sz="quarter" idx="10"/>
          </p:nvPr>
        </p:nvSpPr>
        <p:spPr>
          <a:noFill/>
        </p:spPr>
        <p:txBody>
          <a:bodyPr/>
          <a:lstStyle/>
          <a:p>
            <a:r>
              <a:rPr lang="en-US" smtClean="0"/>
              <a:t>Other logos may be added</a:t>
            </a:r>
          </a:p>
        </p:txBody>
      </p:sp>
      <p:sp>
        <p:nvSpPr>
          <p:cNvPr id="3075" name="Rectangle 2"/>
          <p:cNvSpPr>
            <a:spLocks noGrp="1" noChangeArrowheads="1"/>
          </p:cNvSpPr>
          <p:nvPr>
            <p:ph type="title"/>
          </p:nvPr>
        </p:nvSpPr>
        <p:spPr/>
        <p:txBody>
          <a:bodyPr/>
          <a:lstStyle/>
          <a:p>
            <a:pPr eaLnBrk="1" hangingPunct="1"/>
            <a:r>
              <a:rPr lang="en-US" b="1" dirty="0" smtClean="0"/>
              <a:t>Training Course on Ecosystem Based Climate Change Adaptation</a:t>
            </a:r>
          </a:p>
        </p:txBody>
      </p:sp>
      <p:sp>
        <p:nvSpPr>
          <p:cNvPr id="3076" name="Rectangle 3"/>
          <p:cNvSpPr>
            <a:spLocks noGrp="1" noChangeArrowheads="1"/>
          </p:cNvSpPr>
          <p:nvPr>
            <p:ph type="body" idx="1"/>
          </p:nvPr>
        </p:nvSpPr>
        <p:spPr/>
        <p:txBody>
          <a:bodyPr/>
          <a:lstStyle/>
          <a:p>
            <a:pPr eaLnBrk="1" hangingPunct="1">
              <a:lnSpc>
                <a:spcPct val="80000"/>
              </a:lnSpc>
              <a:buFontTx/>
              <a:buNone/>
            </a:pPr>
            <a:r>
              <a:rPr lang="en-US" sz="1800" dirty="0" err="1" smtClean="0"/>
              <a:t>Colofon</a:t>
            </a:r>
            <a:r>
              <a:rPr lang="en-US" sz="1800" dirty="0" smtClean="0"/>
              <a:t> side</a:t>
            </a:r>
          </a:p>
          <a:p>
            <a:pPr eaLnBrk="1" hangingPunct="1">
              <a:lnSpc>
                <a:spcPct val="80000"/>
              </a:lnSpc>
              <a:buFontTx/>
              <a:buNone/>
            </a:pPr>
            <a:r>
              <a:rPr lang="en-US" sz="1800" dirty="0" smtClean="0"/>
              <a:t>This lecture has been prepared as part of the training materials on wetlands and climate change adaptation</a:t>
            </a:r>
          </a:p>
          <a:p>
            <a:pPr eaLnBrk="1" hangingPunct="1">
              <a:lnSpc>
                <a:spcPct val="80000"/>
              </a:lnSpc>
              <a:buFontTx/>
              <a:buNone/>
            </a:pPr>
            <a:endParaRPr lang="en-US" sz="1800" dirty="0" smtClean="0"/>
          </a:p>
          <a:p>
            <a:pPr eaLnBrk="1" hangingPunct="1">
              <a:lnSpc>
                <a:spcPct val="80000"/>
              </a:lnSpc>
              <a:buFontTx/>
              <a:buNone/>
            </a:pPr>
            <a:endParaRPr lang="en-US" sz="1800" dirty="0" smtClean="0"/>
          </a:p>
          <a:p>
            <a:pPr eaLnBrk="1" hangingPunct="1">
              <a:lnSpc>
                <a:spcPct val="80000"/>
              </a:lnSpc>
              <a:buFontTx/>
              <a:buNone/>
            </a:pPr>
            <a:endParaRPr lang="en-US" sz="1800" dirty="0" smtClean="0"/>
          </a:p>
          <a:p>
            <a:pPr eaLnBrk="1" hangingPunct="1">
              <a:lnSpc>
                <a:spcPct val="80000"/>
              </a:lnSpc>
              <a:buFontTx/>
              <a:buNone/>
            </a:pPr>
            <a:r>
              <a:rPr lang="en-US" sz="1800" dirty="0" smtClean="0"/>
              <a:t>Copyright/creative commons copyright</a:t>
            </a:r>
          </a:p>
          <a:p>
            <a:pPr eaLnBrk="1" hangingPunct="1">
              <a:lnSpc>
                <a:spcPct val="80000"/>
              </a:lnSpc>
              <a:buFontTx/>
              <a:buNone/>
            </a:pPr>
            <a:r>
              <a:rPr lang="en-US" sz="1800" dirty="0" smtClean="0"/>
              <a:t>This material may be used for non-commercial purposes, provided that the source is mentioned. Reference to this material can be made as [Name lead developer] et al, [Title module x], Training Kit on Wetlands and Climate Change Adaptation, 2010, [web-reference]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C:\Documents and Settings\levine\Desktop\WI_TrainingKit\WI Presentation\Pictures\Beaver_dam_in_Tierra_del_Fuego.jpg"/>
          <p:cNvPicPr>
            <a:picLocks noChangeAspect="1" noChangeArrowheads="1"/>
          </p:cNvPicPr>
          <p:nvPr/>
        </p:nvPicPr>
        <p:blipFill>
          <a:blip r:embed="rId3" cstate="screen"/>
          <a:srcRect/>
          <a:stretch>
            <a:fillRect/>
          </a:stretch>
        </p:blipFill>
        <p:spPr bwMode="auto">
          <a:xfrm>
            <a:off x="6143636" y="3357562"/>
            <a:ext cx="2842227" cy="20717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099" name="Rectangle 2"/>
          <p:cNvSpPr>
            <a:spLocks noGrp="1" noChangeArrowheads="1"/>
          </p:cNvSpPr>
          <p:nvPr>
            <p:ph type="title"/>
          </p:nvPr>
        </p:nvSpPr>
        <p:spPr/>
        <p:txBody>
          <a:bodyPr/>
          <a:lstStyle/>
          <a:p>
            <a:pPr eaLnBrk="1" hangingPunct="1"/>
            <a:r>
              <a:rPr lang="en-US" b="1" dirty="0" smtClean="0"/>
              <a:t>Our built world: Ecosystem Engineers</a:t>
            </a:r>
          </a:p>
        </p:txBody>
      </p:sp>
      <p:sp>
        <p:nvSpPr>
          <p:cNvPr id="4100" name="Rectangle 3"/>
          <p:cNvSpPr>
            <a:spLocks noGrp="1" noChangeArrowheads="1"/>
          </p:cNvSpPr>
          <p:nvPr>
            <p:ph type="body" idx="1"/>
          </p:nvPr>
        </p:nvSpPr>
        <p:spPr>
          <a:xfrm>
            <a:off x="142844" y="1000108"/>
            <a:ext cx="8858312" cy="571504"/>
          </a:xfrm>
        </p:spPr>
        <p:txBody>
          <a:bodyPr/>
          <a:lstStyle/>
          <a:p>
            <a:pPr eaLnBrk="1" hangingPunct="1">
              <a:buNone/>
            </a:pPr>
            <a:r>
              <a:rPr lang="en-US" sz="2400" dirty="0" smtClean="0"/>
              <a:t>Ecosystem Engineers:</a:t>
            </a:r>
          </a:p>
          <a:p>
            <a:pPr eaLnBrk="1" hangingPunct="1">
              <a:buFontTx/>
              <a:buNone/>
            </a:pPr>
            <a:endParaRPr lang="en-US" dirty="0" smtClean="0"/>
          </a:p>
        </p:txBody>
      </p:sp>
      <p:pic>
        <p:nvPicPr>
          <p:cNvPr id="4103" name="Picture 7" descr="C:\Documents and Settings\levine\Desktop\WI_TrainingKit\WI Presentation\Pictures\800px-USACE_William_L_Jess_Dam_Lost_Creek_Lake.jpg"/>
          <p:cNvPicPr>
            <a:picLocks noChangeAspect="1" noChangeArrowheads="1"/>
          </p:cNvPicPr>
          <p:nvPr/>
        </p:nvPicPr>
        <p:blipFill>
          <a:blip r:embed="rId4" cstate="screen"/>
          <a:srcRect/>
          <a:stretch>
            <a:fillRect/>
          </a:stretch>
        </p:blipFill>
        <p:spPr bwMode="auto">
          <a:xfrm>
            <a:off x="285720" y="3357562"/>
            <a:ext cx="2722808" cy="20717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04" name="Picture 8" descr="C:\Documents and Settings\levine\Desktop\WI_TrainingKit\WI Presentation\Pictures\Beaver.jpg"/>
          <p:cNvPicPr>
            <a:picLocks noChangeAspect="1" noChangeArrowheads="1"/>
          </p:cNvPicPr>
          <p:nvPr/>
        </p:nvPicPr>
        <p:blipFill>
          <a:blip r:embed="rId5" cstate="screen"/>
          <a:srcRect/>
          <a:stretch>
            <a:fillRect/>
          </a:stretch>
        </p:blipFill>
        <p:spPr bwMode="auto">
          <a:xfrm>
            <a:off x="6572264" y="1643050"/>
            <a:ext cx="2028977" cy="14287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05" name="Picture 9" descr="C:\Documents and Settings\levine\Desktop\WI_TrainingKit\WI Presentation\Pictures\Engineer.jpg"/>
          <p:cNvPicPr>
            <a:picLocks noChangeAspect="1" noChangeArrowheads="1"/>
          </p:cNvPicPr>
          <p:nvPr/>
        </p:nvPicPr>
        <p:blipFill>
          <a:blip r:embed="rId6" cstate="screen"/>
          <a:srcRect/>
          <a:stretch>
            <a:fillRect/>
          </a:stretch>
        </p:blipFill>
        <p:spPr bwMode="auto">
          <a:xfrm>
            <a:off x="642910" y="1643050"/>
            <a:ext cx="1959634" cy="13573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06" name="Picture 10" descr="C:\Documents and Settings\levine\Desktop\WI_TrainingKit\WI Presentation\Pictures\Coral1.jpg"/>
          <p:cNvPicPr>
            <a:picLocks noChangeAspect="1" noChangeArrowheads="1"/>
          </p:cNvPicPr>
          <p:nvPr/>
        </p:nvPicPr>
        <p:blipFill>
          <a:blip r:embed="rId7" cstate="screen"/>
          <a:srcRect/>
          <a:stretch>
            <a:fillRect/>
          </a:stretch>
        </p:blipFill>
        <p:spPr bwMode="auto">
          <a:xfrm>
            <a:off x="3500430" y="1643050"/>
            <a:ext cx="2052958" cy="13573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07" name="Picture 11" descr="C:\Documents and Settings\levine\Desktop\WI_TrainingKit\WI Presentation\Pictures\Coral.jpg"/>
          <p:cNvPicPr>
            <a:picLocks noChangeAspect="1" noChangeArrowheads="1"/>
          </p:cNvPicPr>
          <p:nvPr/>
        </p:nvPicPr>
        <p:blipFill>
          <a:blip r:embed="rId8" cstate="screen"/>
          <a:srcRect/>
          <a:stretch>
            <a:fillRect/>
          </a:stretch>
        </p:blipFill>
        <p:spPr bwMode="auto">
          <a:xfrm>
            <a:off x="3214678" y="3357562"/>
            <a:ext cx="2714644" cy="20627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Rectangle 3"/>
          <p:cNvSpPr txBox="1">
            <a:spLocks noChangeArrowheads="1"/>
          </p:cNvSpPr>
          <p:nvPr/>
        </p:nvSpPr>
        <p:spPr bwMode="auto">
          <a:xfrm>
            <a:off x="1714480" y="1000108"/>
            <a:ext cx="8858312" cy="5715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0" cap="none" spc="0" normalizeH="0" baseline="0" noProof="0" dirty="0" smtClean="0">
                <a:ln>
                  <a:noFill/>
                </a:ln>
                <a:solidFill>
                  <a:srgbClr val="FF0000"/>
                </a:solidFill>
                <a:effectLst/>
                <a:uLnTx/>
                <a:uFillTx/>
                <a:latin typeface="+mn-lt"/>
                <a:ea typeface="+mn-ea"/>
                <a:cs typeface="+mn-cs"/>
              </a:rPr>
              <a:t>Intended and unintended consequences</a:t>
            </a:r>
          </a:p>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0" cap="none" spc="0" normalizeH="0" baseline="0" noProof="0" dirty="0" smtClean="0">
              <a:ln>
                <a:noFill/>
              </a:ln>
              <a:solidFill>
                <a:srgbClr val="FF0000"/>
              </a:solidFill>
              <a:effectLst/>
              <a:uLnTx/>
              <a:uFillTx/>
              <a:latin typeface="+mn-lt"/>
              <a:ea typeface="+mn-ea"/>
              <a:cs typeface="+mn-cs"/>
            </a:endParaRPr>
          </a:p>
        </p:txBody>
      </p:sp>
      <p:pic>
        <p:nvPicPr>
          <p:cNvPr id="12" name="Picture 2" descr="M:\Restricted\Operations\Cons Strat &amp; Science\Science\Levine\Usefull Stuff\Panda Logos\Logo-WWF.gif"/>
          <p:cNvPicPr>
            <a:picLocks noChangeAspect="1" noChangeArrowheads="1"/>
          </p:cNvPicPr>
          <p:nvPr/>
        </p:nvPicPr>
        <p:blipFill>
          <a:blip r:embed="rId9" cstate="print"/>
          <a:srcRect/>
          <a:stretch>
            <a:fillRect/>
          </a:stretch>
        </p:blipFill>
        <p:spPr bwMode="auto">
          <a:xfrm>
            <a:off x="4143372" y="5965825"/>
            <a:ext cx="593725" cy="8921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3"/>
                                        </p:tgtEl>
                                        <p:attrNameLst>
                                          <p:attrName>style.visibility</p:attrName>
                                        </p:attrNameLst>
                                      </p:cBhvr>
                                      <p:to>
                                        <p:strVal val="visible"/>
                                      </p:to>
                                    </p:set>
                                    <p:animEffect transition="in" filter="fade">
                                      <p:cBhvr>
                                        <p:cTn id="7" dur="2000"/>
                                        <p:tgtEl>
                                          <p:spTgt spid="4103"/>
                                        </p:tgtEl>
                                      </p:cBhvr>
                                    </p:animEffect>
                                  </p:childTnLst>
                                </p:cTn>
                              </p:par>
                              <p:par>
                                <p:cTn id="8" presetID="10" presetClass="entr" presetSubtype="0" fill="hold" nodeType="withEffect">
                                  <p:stCondLst>
                                    <p:cond delay="0"/>
                                  </p:stCondLst>
                                  <p:childTnLst>
                                    <p:set>
                                      <p:cBhvr>
                                        <p:cTn id="9" dur="1" fill="hold">
                                          <p:stCondLst>
                                            <p:cond delay="0"/>
                                          </p:stCondLst>
                                        </p:cTn>
                                        <p:tgtEl>
                                          <p:spTgt spid="4105"/>
                                        </p:tgtEl>
                                        <p:attrNameLst>
                                          <p:attrName>style.visibility</p:attrName>
                                        </p:attrNameLst>
                                      </p:cBhvr>
                                      <p:to>
                                        <p:strVal val="visible"/>
                                      </p:to>
                                    </p:set>
                                    <p:animEffect transition="in" filter="fade">
                                      <p:cBhvr>
                                        <p:cTn id="10" dur="2000"/>
                                        <p:tgtEl>
                                          <p:spTgt spid="410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06"/>
                                        </p:tgtEl>
                                        <p:attrNameLst>
                                          <p:attrName>style.visibility</p:attrName>
                                        </p:attrNameLst>
                                      </p:cBhvr>
                                      <p:to>
                                        <p:strVal val="visible"/>
                                      </p:to>
                                    </p:set>
                                    <p:animEffect transition="in" filter="fade">
                                      <p:cBhvr>
                                        <p:cTn id="15" dur="2000"/>
                                        <p:tgtEl>
                                          <p:spTgt spid="4106"/>
                                        </p:tgtEl>
                                      </p:cBhvr>
                                    </p:animEffect>
                                  </p:childTnLst>
                                </p:cTn>
                              </p:par>
                              <p:par>
                                <p:cTn id="16" presetID="10" presetClass="entr" presetSubtype="0" fill="hold" nodeType="withEffect">
                                  <p:stCondLst>
                                    <p:cond delay="0"/>
                                  </p:stCondLst>
                                  <p:childTnLst>
                                    <p:set>
                                      <p:cBhvr>
                                        <p:cTn id="17" dur="1" fill="hold">
                                          <p:stCondLst>
                                            <p:cond delay="0"/>
                                          </p:stCondLst>
                                        </p:cTn>
                                        <p:tgtEl>
                                          <p:spTgt spid="4107"/>
                                        </p:tgtEl>
                                        <p:attrNameLst>
                                          <p:attrName>style.visibility</p:attrName>
                                        </p:attrNameLst>
                                      </p:cBhvr>
                                      <p:to>
                                        <p:strVal val="visible"/>
                                      </p:to>
                                    </p:set>
                                    <p:animEffect transition="in" filter="fade">
                                      <p:cBhvr>
                                        <p:cTn id="18" dur="2000"/>
                                        <p:tgtEl>
                                          <p:spTgt spid="410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104"/>
                                        </p:tgtEl>
                                        <p:attrNameLst>
                                          <p:attrName>style.visibility</p:attrName>
                                        </p:attrNameLst>
                                      </p:cBhvr>
                                      <p:to>
                                        <p:strVal val="visible"/>
                                      </p:to>
                                    </p:set>
                                    <p:animEffect transition="in" filter="fade">
                                      <p:cBhvr>
                                        <p:cTn id="23" dur="2000"/>
                                        <p:tgtEl>
                                          <p:spTgt spid="4104"/>
                                        </p:tgtEl>
                                      </p:cBhvr>
                                    </p:animEffect>
                                  </p:childTnLst>
                                </p:cTn>
                              </p:par>
                              <p:par>
                                <p:cTn id="24" presetID="10" presetClass="entr" presetSubtype="0" fill="hold" nodeType="withEffect">
                                  <p:stCondLst>
                                    <p:cond delay="0"/>
                                  </p:stCondLst>
                                  <p:childTnLst>
                                    <p:set>
                                      <p:cBhvr>
                                        <p:cTn id="25" dur="1" fill="hold">
                                          <p:stCondLst>
                                            <p:cond delay="0"/>
                                          </p:stCondLst>
                                        </p:cTn>
                                        <p:tgtEl>
                                          <p:spTgt spid="4102"/>
                                        </p:tgtEl>
                                        <p:attrNameLst>
                                          <p:attrName>style.visibility</p:attrName>
                                        </p:attrNameLst>
                                      </p:cBhvr>
                                      <p:to>
                                        <p:strVal val="visible"/>
                                      </p:to>
                                    </p:set>
                                    <p:animEffect transition="in" filter="fade">
                                      <p:cBhvr>
                                        <p:cTn id="26" dur="2000"/>
                                        <p:tgtEl>
                                          <p:spTgt spid="410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r>
              <a:rPr lang="en-US" b="1" dirty="0" smtClean="0"/>
              <a:t>The Ultimate Ecosystem Engineer</a:t>
            </a:r>
          </a:p>
        </p:txBody>
      </p:sp>
      <p:sp>
        <p:nvSpPr>
          <p:cNvPr id="14" name="Rectangle 3"/>
          <p:cNvSpPr txBox="1">
            <a:spLocks noChangeArrowheads="1"/>
          </p:cNvSpPr>
          <p:nvPr/>
        </p:nvSpPr>
        <p:spPr bwMode="auto">
          <a:xfrm>
            <a:off x="857224" y="2714620"/>
            <a:ext cx="7500990" cy="2928958"/>
          </a:xfrm>
          <a:prstGeom prst="rect">
            <a:avLst/>
          </a:prstGeom>
          <a:noFill/>
          <a:ln w="9525">
            <a:solidFill>
              <a:srgbClr val="FF0000"/>
            </a:solidFill>
            <a:prstDash val="dash"/>
            <a:miter lim="800000"/>
            <a:headEnd/>
            <a:tailEnd/>
          </a:ln>
        </p:spPr>
        <p:txBody>
          <a:bodyPr vert="horz" wrap="square" lIns="91440" tIns="45720" rIns="91440" bIns="45720" numCol="1" anchor="t" anchorCtr="0" compatLnSpc="1">
            <a:prstTxWarp prst="textNoShape">
              <a:avLst/>
            </a:prstTxWarp>
          </a:bodyPr>
          <a:lstStyle/>
          <a:p>
            <a:pPr marL="342900" marR="0" lvl="0" indent="-342900"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0" cap="none" spc="0" normalizeH="0" baseline="0" noProof="0" dirty="0" smtClean="0">
                <a:ln>
                  <a:noFill/>
                </a:ln>
                <a:solidFill>
                  <a:srgbClr val="FF0000"/>
                </a:solidFill>
                <a:effectLst/>
                <a:uLnTx/>
                <a:uFillTx/>
                <a:latin typeface="+mn-lt"/>
                <a:ea typeface="+mn-ea"/>
                <a:cs typeface="+mn-cs"/>
              </a:rPr>
              <a:t>     </a:t>
            </a:r>
            <a:r>
              <a:rPr kumimoji="0" lang="en-US" sz="2000" b="1" i="0" u="none" strike="noStrike" kern="0" cap="none" spc="0" normalizeH="0" baseline="0" noProof="0" dirty="0" smtClean="0">
                <a:ln>
                  <a:noFill/>
                </a:ln>
                <a:effectLst/>
                <a:uLnTx/>
                <a:uFillTx/>
                <a:latin typeface="+mn-lt"/>
                <a:ea typeface="+mn-ea"/>
                <a:cs typeface="+mn-cs"/>
              </a:rPr>
              <a:t>Changing</a:t>
            </a:r>
            <a:r>
              <a:rPr lang="en-US" sz="2000" b="1" kern="0" dirty="0" smtClean="0">
                <a:latin typeface="+mn-lt"/>
              </a:rPr>
              <a:t> climatic conditions will significantly alter the way we interact with the environment</a:t>
            </a:r>
            <a:endParaRPr kumimoji="0" lang="en-US" sz="2000" b="1" i="0" u="none" strike="noStrike" kern="0" cap="none" spc="0" normalizeH="0" baseline="0" noProof="0" dirty="0" smtClean="0">
              <a:ln>
                <a:noFill/>
              </a:ln>
              <a:effectLst/>
              <a:uLnTx/>
              <a:uFillTx/>
              <a:latin typeface="+mn-lt"/>
              <a:ea typeface="+mn-ea"/>
              <a:cs typeface="+mn-cs"/>
            </a:endParaRPr>
          </a:p>
          <a:p>
            <a:pPr marL="342900" marR="0" lvl="0" indent="-342900" defTabSz="914400" rtl="0" eaLnBrk="1" fontAlgn="base" latinLnBrk="0" hangingPunct="1">
              <a:lnSpc>
                <a:spcPct val="100000"/>
              </a:lnSpc>
              <a:spcBef>
                <a:spcPct val="20000"/>
              </a:spcBef>
              <a:spcAft>
                <a:spcPct val="0"/>
              </a:spcAft>
              <a:buClrTx/>
              <a:buSzTx/>
              <a:buFontTx/>
              <a:buNone/>
              <a:tabLst/>
              <a:defRPr/>
            </a:pPr>
            <a:endParaRPr lang="en-US" sz="900" b="1" kern="0" dirty="0" smtClean="0">
              <a:solidFill>
                <a:srgbClr val="FF0000"/>
              </a:solidFill>
              <a:latin typeface="+mn-lt"/>
            </a:endParaRPr>
          </a:p>
          <a:p>
            <a:pPr marL="342900" marR="0" lvl="0" indent="-342900" defTabSz="914400" rtl="0" eaLnBrk="1" fontAlgn="base" latinLnBrk="0" hangingPunct="1">
              <a:lnSpc>
                <a:spcPct val="100000"/>
              </a:lnSpc>
              <a:spcBef>
                <a:spcPct val="20000"/>
              </a:spcBef>
              <a:spcAft>
                <a:spcPct val="0"/>
              </a:spcAft>
              <a:buClrTx/>
              <a:buSzTx/>
              <a:buFontTx/>
              <a:buNone/>
              <a:tabLst/>
              <a:defRPr/>
            </a:pPr>
            <a:r>
              <a:rPr lang="en-US" sz="2000" b="1" kern="0" dirty="0" smtClean="0">
                <a:solidFill>
                  <a:srgbClr val="FF0000"/>
                </a:solidFill>
                <a:latin typeface="+mn-lt"/>
              </a:rPr>
              <a:t>     </a:t>
            </a:r>
            <a:r>
              <a:rPr kumimoji="0" lang="en-US" sz="2000" b="1" i="0" u="none" strike="noStrike" kern="0" cap="none" spc="0" normalizeH="0" baseline="0" noProof="0" dirty="0" smtClean="0">
                <a:ln>
                  <a:noFill/>
                </a:ln>
                <a:solidFill>
                  <a:srgbClr val="FF0000"/>
                </a:solidFill>
                <a:effectLst/>
                <a:uLnTx/>
                <a:uFillTx/>
                <a:latin typeface="+mn-lt"/>
                <a:ea typeface="+mn-ea"/>
                <a:cs typeface="+mn-cs"/>
              </a:rPr>
              <a:t>Adaptation</a:t>
            </a:r>
            <a:r>
              <a:rPr kumimoji="0" lang="en-US" sz="2000" b="1" i="0" u="none" strike="noStrike" kern="0" cap="none" spc="0" normalizeH="0" noProof="0" dirty="0" smtClean="0">
                <a:ln>
                  <a:noFill/>
                </a:ln>
                <a:solidFill>
                  <a:srgbClr val="FF0000"/>
                </a:solidFill>
                <a:effectLst/>
                <a:uLnTx/>
                <a:uFillTx/>
                <a:latin typeface="+mn-lt"/>
                <a:ea typeface="+mn-ea"/>
                <a:cs typeface="+mn-cs"/>
              </a:rPr>
              <a:t> is largely about changing the way we interact with, manage, and think about different aspects of, and services provided by, the environment</a:t>
            </a:r>
          </a:p>
          <a:p>
            <a:pPr marL="342900" marR="0" lvl="0" indent="-342900" defTabSz="914400" rtl="0" eaLnBrk="1" fontAlgn="base" latinLnBrk="0" hangingPunct="1">
              <a:lnSpc>
                <a:spcPct val="100000"/>
              </a:lnSpc>
              <a:spcBef>
                <a:spcPct val="20000"/>
              </a:spcBef>
              <a:spcAft>
                <a:spcPct val="0"/>
              </a:spcAft>
              <a:buClrTx/>
              <a:buSzTx/>
              <a:buFontTx/>
              <a:buNone/>
              <a:tabLst/>
              <a:defRPr/>
            </a:pPr>
            <a:r>
              <a:rPr lang="en-US" sz="2000" b="1" kern="0" noProof="0" dirty="0" smtClean="0">
                <a:solidFill>
                  <a:srgbClr val="FF0000"/>
                </a:solidFill>
                <a:latin typeface="+mn-lt"/>
              </a:rPr>
              <a:t>   </a:t>
            </a:r>
            <a:r>
              <a:rPr lang="en-US" sz="2000" b="1" kern="0" noProof="0" dirty="0" smtClean="0">
                <a:latin typeface="+mn-lt"/>
              </a:rPr>
              <a:t> </a:t>
            </a:r>
          </a:p>
          <a:p>
            <a:pPr marL="342900" marR="0" lvl="0" indent="-342900" defTabSz="914400" rtl="0" eaLnBrk="1" fontAlgn="base" latinLnBrk="0" hangingPunct="1">
              <a:lnSpc>
                <a:spcPct val="100000"/>
              </a:lnSpc>
              <a:spcBef>
                <a:spcPct val="20000"/>
              </a:spcBef>
              <a:spcAft>
                <a:spcPct val="0"/>
              </a:spcAft>
              <a:buClrTx/>
              <a:buSzTx/>
              <a:buFontTx/>
              <a:buNone/>
              <a:tabLst/>
              <a:defRPr/>
            </a:pPr>
            <a:r>
              <a:rPr lang="en-US" sz="2000" b="1" kern="0" noProof="0" dirty="0" smtClean="0">
                <a:latin typeface="+mn-lt"/>
              </a:rPr>
              <a:t>     Much of our interaction with the environment is through infrastructure and the institutions that manage it.</a:t>
            </a:r>
            <a:endParaRPr kumimoji="0" lang="en-US" sz="2000" b="1" i="0" u="none" strike="noStrike" kern="0" cap="none" spc="0" normalizeH="0" baseline="0" noProof="0" dirty="0" smtClean="0">
              <a:ln>
                <a:noFill/>
              </a:ln>
              <a:effectLst/>
              <a:uLnTx/>
              <a:uFillTx/>
              <a:latin typeface="+mn-lt"/>
              <a:ea typeface="+mn-ea"/>
              <a:cs typeface="+mn-cs"/>
            </a:endParaRPr>
          </a:p>
        </p:txBody>
      </p:sp>
      <p:pic>
        <p:nvPicPr>
          <p:cNvPr id="12" name="Picture 2" descr="M:\Restricted\Operations\Cons Strat &amp; Science\Science\Levine\Usefull Stuff\Panda Logos\Logo-WWF.gif"/>
          <p:cNvPicPr>
            <a:picLocks noChangeAspect="1" noChangeArrowheads="1"/>
          </p:cNvPicPr>
          <p:nvPr/>
        </p:nvPicPr>
        <p:blipFill>
          <a:blip r:embed="rId3" cstate="print"/>
          <a:srcRect/>
          <a:stretch>
            <a:fillRect/>
          </a:stretch>
        </p:blipFill>
        <p:spPr bwMode="auto">
          <a:xfrm>
            <a:off x="4143372" y="5965825"/>
            <a:ext cx="593725" cy="892175"/>
          </a:xfrm>
          <a:prstGeom prst="rect">
            <a:avLst/>
          </a:prstGeom>
          <a:noFill/>
        </p:spPr>
      </p:pic>
      <p:grpSp>
        <p:nvGrpSpPr>
          <p:cNvPr id="22" name="Group 21"/>
          <p:cNvGrpSpPr/>
          <p:nvPr/>
        </p:nvGrpSpPr>
        <p:grpSpPr>
          <a:xfrm>
            <a:off x="2000232" y="1285860"/>
            <a:ext cx="5286412" cy="3502771"/>
            <a:chOff x="142844" y="1142984"/>
            <a:chExt cx="5286412" cy="3502771"/>
          </a:xfrm>
        </p:grpSpPr>
        <p:sp>
          <p:nvSpPr>
            <p:cNvPr id="17" name="Right Brace 16"/>
            <p:cNvSpPr/>
            <p:nvPr/>
          </p:nvSpPr>
          <p:spPr>
            <a:xfrm rot="16200000">
              <a:off x="2250265" y="464323"/>
              <a:ext cx="1071570" cy="5286412"/>
            </a:xfrm>
            <a:prstGeom prst="rightBrace">
              <a:avLst>
                <a:gd name="adj1" fmla="val 8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9" name="Picture 7" descr="C:\Documents and Settings\levine\Desktop\WI_TrainingKit\WI Presentation\Pictures\800px-USACE_William_L_Jess_Dam_Lost_Creek_Lake.jpg"/>
            <p:cNvPicPr>
              <a:picLocks noChangeAspect="1" noChangeArrowheads="1"/>
            </p:cNvPicPr>
            <p:nvPr/>
          </p:nvPicPr>
          <p:blipFill>
            <a:blip r:embed="rId4" cstate="screen"/>
            <a:srcRect/>
            <a:stretch>
              <a:fillRect/>
            </a:stretch>
          </p:blipFill>
          <p:spPr bwMode="auto">
            <a:xfrm>
              <a:off x="214282" y="3714752"/>
              <a:ext cx="1143008" cy="9286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9" descr="C:\Documents and Settings\levine\Desktop\WI_TrainingKit\WI Presentation\Pictures\Engineer.jpg"/>
            <p:cNvPicPr>
              <a:picLocks noChangeAspect="1" noChangeArrowheads="1"/>
            </p:cNvPicPr>
            <p:nvPr/>
          </p:nvPicPr>
          <p:blipFill>
            <a:blip r:embed="rId5" cstate="screen"/>
            <a:srcRect/>
            <a:stretch>
              <a:fillRect/>
            </a:stretch>
          </p:blipFill>
          <p:spPr bwMode="auto">
            <a:xfrm>
              <a:off x="1857356" y="1142984"/>
              <a:ext cx="1835111" cy="13573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C:\Documents and Settings\levine\Desktop\Irrigation3.jpg"/>
            <p:cNvPicPr>
              <a:picLocks noChangeAspect="1" noChangeArrowheads="1"/>
            </p:cNvPicPr>
            <p:nvPr/>
          </p:nvPicPr>
          <p:blipFill>
            <a:blip r:embed="rId6" cstate="print"/>
            <a:srcRect/>
            <a:stretch>
              <a:fillRect/>
            </a:stretch>
          </p:blipFill>
          <p:spPr bwMode="auto">
            <a:xfrm>
              <a:off x="1428727" y="3714752"/>
              <a:ext cx="1143369" cy="9286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7" name="Picture 3" descr="C:\Documents and Settings\levine\Desktop\Road.jpg"/>
            <p:cNvPicPr>
              <a:picLocks noChangeAspect="1" noChangeArrowheads="1"/>
            </p:cNvPicPr>
            <p:nvPr/>
          </p:nvPicPr>
          <p:blipFill>
            <a:blip r:embed="rId7" cstate="print"/>
            <a:srcRect/>
            <a:stretch>
              <a:fillRect/>
            </a:stretch>
          </p:blipFill>
          <p:spPr bwMode="auto">
            <a:xfrm>
              <a:off x="2643175" y="3714752"/>
              <a:ext cx="1214446" cy="9310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C:\Documents and Settings\levine\Desktop\City.jpg"/>
            <p:cNvPicPr>
              <a:picLocks noChangeAspect="1" noChangeArrowheads="1"/>
            </p:cNvPicPr>
            <p:nvPr/>
          </p:nvPicPr>
          <p:blipFill>
            <a:blip r:embed="rId8" cstate="print"/>
            <a:srcRect/>
            <a:stretch>
              <a:fillRect/>
            </a:stretch>
          </p:blipFill>
          <p:spPr bwMode="auto">
            <a:xfrm>
              <a:off x="3929058" y="3714752"/>
              <a:ext cx="1397133" cy="9286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2"/>
                                        </p:tgtEl>
                                      </p:cBhvr>
                                      <p:by x="45000" y="45000"/>
                                    </p:animScale>
                                  </p:childTnLst>
                                </p:cTn>
                              </p:par>
                              <p:par>
                                <p:cTn id="7" presetID="0" presetClass="path" presetSubtype="0" accel="50000" decel="50000" fill="hold" nodeType="withEffect">
                                  <p:stCondLst>
                                    <p:cond delay="0"/>
                                  </p:stCondLst>
                                  <p:childTnLst>
                                    <p:animMotion origin="layout" path="M -2.5E-6 -4.43108E-6 L -2.5E-6 -0.22618 " pathEditMode="relative" rAng="0" ptsTypes="AA">
                                      <p:cBhvr>
                                        <p:cTn id="8" dur="2000" fill="hold"/>
                                        <p:tgtEl>
                                          <p:spTgt spid="22"/>
                                        </p:tgtEl>
                                        <p:attrNameLst>
                                          <p:attrName>ppt_x</p:attrName>
                                          <p:attrName>ppt_y</p:attrName>
                                        </p:attrNameLst>
                                      </p:cBhvr>
                                      <p:rCtr x="0" y="-113"/>
                                    </p:animMotion>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3"/>
          <p:cNvSpPr>
            <a:spLocks noGrp="1"/>
          </p:cNvSpPr>
          <p:nvPr>
            <p:ph type="ftr" sz="quarter" idx="10"/>
          </p:nvPr>
        </p:nvSpPr>
        <p:spPr>
          <a:noFill/>
        </p:spPr>
        <p:txBody>
          <a:bodyPr/>
          <a:lstStyle/>
          <a:p>
            <a:r>
              <a:rPr lang="en-US" smtClean="0"/>
              <a:t>Other logos may be added</a:t>
            </a:r>
          </a:p>
        </p:txBody>
      </p:sp>
      <p:sp>
        <p:nvSpPr>
          <p:cNvPr id="8195" name="Rectangle 2"/>
          <p:cNvSpPr>
            <a:spLocks noGrp="1" noChangeArrowheads="1"/>
          </p:cNvSpPr>
          <p:nvPr>
            <p:ph type="title"/>
          </p:nvPr>
        </p:nvSpPr>
        <p:spPr>
          <a:xfrm>
            <a:off x="214313" y="214313"/>
            <a:ext cx="8686800" cy="561975"/>
          </a:xfrm>
        </p:spPr>
        <p:txBody>
          <a:bodyPr/>
          <a:lstStyle/>
          <a:p>
            <a:r>
              <a:rPr lang="en-US" b="1" smtClean="0"/>
              <a:t>Ecological Integrity, Sustainable Development, and Infrastructure</a:t>
            </a:r>
            <a:endParaRPr lang="en-US" smtClean="0"/>
          </a:p>
        </p:txBody>
      </p:sp>
      <p:sp>
        <p:nvSpPr>
          <p:cNvPr id="4100" name="Rectangle 3"/>
          <p:cNvSpPr>
            <a:spLocks noGrp="1" noChangeArrowheads="1"/>
          </p:cNvSpPr>
          <p:nvPr>
            <p:ph type="body" idx="1"/>
          </p:nvPr>
        </p:nvSpPr>
        <p:spPr>
          <a:xfrm>
            <a:off x="214313" y="1071563"/>
            <a:ext cx="5143505" cy="4525962"/>
          </a:xfrm>
        </p:spPr>
        <p:txBody>
          <a:bodyPr/>
          <a:lstStyle/>
          <a:p>
            <a:pPr eaLnBrk="1" hangingPunct="1">
              <a:defRPr/>
            </a:pPr>
            <a:r>
              <a:rPr lang="en-US" sz="2000" dirty="0" smtClean="0"/>
              <a:t>Large scale infrastructure in Western, developed counties has slowed, but will not stop.</a:t>
            </a:r>
          </a:p>
          <a:p>
            <a:pPr eaLnBrk="1" hangingPunct="1">
              <a:defRPr/>
            </a:pPr>
            <a:endParaRPr lang="en-US" sz="2000" dirty="0" smtClean="0"/>
          </a:p>
          <a:p>
            <a:pPr eaLnBrk="1" hangingPunct="1">
              <a:defRPr/>
            </a:pPr>
            <a:r>
              <a:rPr lang="en-US" sz="2000" dirty="0" smtClean="0"/>
              <a:t>Infrastructure development in emerging economies is now growing very quickly. </a:t>
            </a:r>
          </a:p>
          <a:p>
            <a:pPr eaLnBrk="1" hangingPunct="1">
              <a:buNone/>
              <a:defRPr/>
            </a:pPr>
            <a:endParaRPr lang="en-US" sz="2000" dirty="0" smtClean="0"/>
          </a:p>
          <a:p>
            <a:pPr eaLnBrk="1" hangingPunct="1">
              <a:defRPr/>
            </a:pPr>
            <a:r>
              <a:rPr lang="en-US" sz="2000" dirty="0" smtClean="0"/>
              <a:t>As such, we need to design, build, and operate infrastructure that </a:t>
            </a:r>
            <a:r>
              <a:rPr lang="en-US" sz="2000" dirty="0" smtClean="0">
                <a:ea typeface="+mn-ea"/>
                <a:cs typeface="+mn-cs"/>
              </a:rPr>
              <a:t>has a reduced footprint, and takes into account variable climatic conditions. </a:t>
            </a:r>
          </a:p>
          <a:p>
            <a:pPr eaLnBrk="1" hangingPunct="1">
              <a:defRPr/>
            </a:pPr>
            <a:endParaRPr lang="en-US" sz="2000" dirty="0" smtClean="0">
              <a:ea typeface="+mn-ea"/>
              <a:cs typeface="+mn-cs"/>
            </a:endParaRPr>
          </a:p>
          <a:p>
            <a:pPr eaLnBrk="1" hangingPunct="1">
              <a:defRPr/>
            </a:pPr>
            <a:endParaRPr lang="en-US" sz="2000" dirty="0" smtClean="0">
              <a:ea typeface="+mn-ea"/>
              <a:cs typeface="+mn-cs"/>
            </a:endParaRPr>
          </a:p>
          <a:p>
            <a:pPr eaLnBrk="1" hangingPunct="1">
              <a:defRPr/>
            </a:pPr>
            <a:endParaRPr lang="en-US" sz="2000" dirty="0" smtClean="0"/>
          </a:p>
          <a:p>
            <a:pPr eaLnBrk="1" hangingPunct="1">
              <a:defRPr/>
            </a:pPr>
            <a:endParaRPr lang="en-US" sz="2000" dirty="0" smtClean="0"/>
          </a:p>
          <a:p>
            <a:pPr lvl="1" eaLnBrk="1" hangingPunct="1">
              <a:buFontTx/>
              <a:buNone/>
              <a:defRPr/>
            </a:pPr>
            <a:endParaRPr lang="en-US" sz="1800" dirty="0" smtClean="0"/>
          </a:p>
          <a:p>
            <a:pPr lvl="1" eaLnBrk="1" hangingPunct="1">
              <a:buFontTx/>
              <a:buNone/>
              <a:defRPr/>
            </a:pPr>
            <a:r>
              <a:rPr lang="en-US" sz="1800" dirty="0" smtClean="0"/>
              <a:t> </a:t>
            </a:r>
          </a:p>
          <a:p>
            <a:pPr lvl="1" eaLnBrk="1" hangingPunct="1">
              <a:buFontTx/>
              <a:buNone/>
              <a:defRPr/>
            </a:pPr>
            <a:endParaRPr lang="en-US" sz="1800" dirty="0" smtClean="0"/>
          </a:p>
          <a:p>
            <a:pPr lvl="1" eaLnBrk="1" hangingPunct="1">
              <a:buFontTx/>
              <a:buNone/>
              <a:defRPr/>
            </a:pPr>
            <a:endParaRPr lang="en-US" sz="1800" dirty="0" smtClean="0"/>
          </a:p>
        </p:txBody>
      </p:sp>
      <p:pic>
        <p:nvPicPr>
          <p:cNvPr id="6" name="Picture 1"/>
          <p:cNvPicPr>
            <a:picLocks noChangeAspect="1" noChangeArrowheads="1"/>
          </p:cNvPicPr>
          <p:nvPr/>
        </p:nvPicPr>
        <p:blipFill>
          <a:blip r:embed="rId3" cstate="print"/>
          <a:srcRect l="386" r="450"/>
          <a:stretch>
            <a:fillRect/>
          </a:stretch>
        </p:blipFill>
        <p:spPr bwMode="auto">
          <a:xfrm>
            <a:off x="5500694" y="1214422"/>
            <a:ext cx="2928958" cy="443276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b="1" dirty="0" smtClean="0"/>
              <a:t>Infrastructure</a:t>
            </a:r>
          </a:p>
        </p:txBody>
      </p:sp>
      <p:sp>
        <p:nvSpPr>
          <p:cNvPr id="5123" name="Content Placeholder 2"/>
          <p:cNvSpPr>
            <a:spLocks noGrp="1"/>
          </p:cNvSpPr>
          <p:nvPr>
            <p:ph idx="1"/>
          </p:nvPr>
        </p:nvSpPr>
        <p:spPr>
          <a:xfrm>
            <a:off x="4143372" y="1000108"/>
            <a:ext cx="5000628" cy="1928826"/>
          </a:xfrm>
        </p:spPr>
        <p:txBody>
          <a:bodyPr/>
          <a:lstStyle/>
          <a:p>
            <a:pPr eaLnBrk="1" hangingPunct="1"/>
            <a:endParaRPr lang="en-US" sz="300" dirty="0" smtClean="0">
              <a:solidFill>
                <a:srgbClr val="0070C0"/>
              </a:solidFill>
            </a:endParaRPr>
          </a:p>
          <a:p>
            <a:pPr eaLnBrk="1" hangingPunct="1"/>
            <a:r>
              <a:rPr lang="en-US" sz="2400" dirty="0" smtClean="0">
                <a:solidFill>
                  <a:srgbClr val="0070C0"/>
                </a:solidFill>
              </a:rPr>
              <a:t>Hard Infrastructure: </a:t>
            </a:r>
            <a:r>
              <a:rPr lang="en-US" sz="2400" dirty="0" smtClean="0"/>
              <a:t>aspects of the ecosystem that are purposefully engineered through permanent changes.</a:t>
            </a:r>
          </a:p>
          <a:p>
            <a:pPr eaLnBrk="1" hangingPunct="1"/>
            <a:endParaRPr lang="en-US" sz="2400" dirty="0" smtClean="0"/>
          </a:p>
          <a:p>
            <a:pPr eaLnBrk="1" hangingPunct="1"/>
            <a:endParaRPr lang="en-US" sz="2400" dirty="0" smtClean="0">
              <a:solidFill>
                <a:srgbClr val="0070C0"/>
              </a:solidFill>
            </a:endParaRPr>
          </a:p>
          <a:p>
            <a:pPr eaLnBrk="1" hangingPunct="1"/>
            <a:endParaRPr lang="en-US" sz="1000" dirty="0" smtClean="0">
              <a:solidFill>
                <a:srgbClr val="0070C0"/>
              </a:solidFill>
            </a:endParaRPr>
          </a:p>
          <a:p>
            <a:pPr eaLnBrk="1" hangingPunct="1"/>
            <a:endParaRPr lang="en-US" sz="2400" dirty="0" smtClean="0"/>
          </a:p>
        </p:txBody>
      </p:sp>
      <p:sp>
        <p:nvSpPr>
          <p:cNvPr id="5124" name="Footer Placeholder 3"/>
          <p:cNvSpPr>
            <a:spLocks noGrp="1"/>
          </p:cNvSpPr>
          <p:nvPr>
            <p:ph type="ftr" sz="quarter" idx="10"/>
          </p:nvPr>
        </p:nvSpPr>
        <p:spPr>
          <a:noFill/>
        </p:spPr>
        <p:txBody>
          <a:bodyPr/>
          <a:lstStyle/>
          <a:p>
            <a:r>
              <a:rPr lang="en-US" smtClean="0"/>
              <a:t>Other logos may be added</a:t>
            </a:r>
          </a:p>
        </p:txBody>
      </p:sp>
      <p:pic>
        <p:nvPicPr>
          <p:cNvPr id="5126" name="Picture 6" descr="C:\Documents and Settings\levine\Desktop\WI_TrainingKit\WI Presentation\Pictures\WaterTreatmentPlant.jpg"/>
          <p:cNvPicPr>
            <a:picLocks noChangeAspect="1" noChangeArrowheads="1"/>
          </p:cNvPicPr>
          <p:nvPr/>
        </p:nvPicPr>
        <p:blipFill>
          <a:blip r:embed="rId3" cstate="screen"/>
          <a:srcRect/>
          <a:stretch>
            <a:fillRect/>
          </a:stretch>
        </p:blipFill>
        <p:spPr bwMode="auto">
          <a:xfrm>
            <a:off x="714348" y="928670"/>
            <a:ext cx="3643338" cy="2400048"/>
          </a:xfrm>
          <a:prstGeom prst="rect">
            <a:avLst/>
          </a:prstGeom>
          <a:ln>
            <a:noFill/>
          </a:ln>
          <a:effectLst>
            <a:outerShdw blurRad="292100" dist="139700" dir="2700000" algn="tl" rotWithShape="0">
              <a:srgbClr val="333333">
                <a:alpha val="65000"/>
              </a:srgbClr>
            </a:outerShdw>
          </a:effectLst>
        </p:spPr>
      </p:pic>
      <p:sp>
        <p:nvSpPr>
          <p:cNvPr id="7" name="Content Placeholder 2"/>
          <p:cNvSpPr txBox="1">
            <a:spLocks/>
          </p:cNvSpPr>
          <p:nvPr/>
        </p:nvSpPr>
        <p:spPr bwMode="auto">
          <a:xfrm>
            <a:off x="4143372" y="3571876"/>
            <a:ext cx="4429156" cy="19288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tabLst/>
              <a:defRPr/>
            </a:pPr>
            <a:endParaRPr kumimoji="0" lang="en-US" sz="1000" b="0" i="0" u="none" strike="noStrike" kern="0" cap="none" spc="0" normalizeH="0" baseline="0" noProof="0" dirty="0" smtClean="0">
              <a:ln>
                <a:noFill/>
              </a:ln>
              <a:solidFill>
                <a:srgbClr val="0070C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tabLst/>
              <a:defRPr/>
            </a:pPr>
            <a:r>
              <a:rPr kumimoji="0" lang="en-US" sz="2400" b="0" i="0" u="none" strike="noStrike" kern="0" cap="none" spc="0" normalizeH="0" baseline="0" noProof="0" dirty="0" smtClean="0">
                <a:ln>
                  <a:noFill/>
                </a:ln>
                <a:solidFill>
                  <a:srgbClr val="0070C0"/>
                </a:solidFill>
                <a:effectLst/>
                <a:uLnTx/>
                <a:uFillTx/>
                <a:latin typeface="+mn-lt"/>
                <a:ea typeface="+mn-ea"/>
                <a:cs typeface="+mn-cs"/>
              </a:rPr>
              <a:t>    Soft</a:t>
            </a:r>
            <a:r>
              <a:rPr kumimoji="0" lang="en-US" sz="2400" b="0" i="0" u="none" strike="noStrike" kern="0" cap="none" spc="0" normalizeH="0" noProof="0" dirty="0" smtClean="0">
                <a:ln>
                  <a:noFill/>
                </a:ln>
                <a:solidFill>
                  <a:srgbClr val="0070C0"/>
                </a:solidFill>
                <a:effectLst/>
                <a:uLnTx/>
                <a:uFillTx/>
                <a:latin typeface="+mn-lt"/>
                <a:ea typeface="+mn-ea"/>
                <a:cs typeface="+mn-cs"/>
              </a:rPr>
              <a:t> </a:t>
            </a:r>
            <a:r>
              <a:rPr kumimoji="0" lang="en-US" sz="2400" b="0" i="0" u="none" strike="noStrike" kern="0" cap="none" spc="0" normalizeH="0" baseline="0" noProof="0" dirty="0" smtClean="0">
                <a:ln>
                  <a:noFill/>
                </a:ln>
                <a:solidFill>
                  <a:srgbClr val="0070C0"/>
                </a:solidFill>
                <a:effectLst/>
                <a:uLnTx/>
                <a:uFillTx/>
                <a:latin typeface="+mn-lt"/>
                <a:ea typeface="+mn-ea"/>
                <a:cs typeface="+mn-cs"/>
              </a:rPr>
              <a:t>Infrastructure: </a:t>
            </a:r>
            <a:r>
              <a:rPr kumimoji="0" lang="en-US" sz="2400" b="0" i="0" u="none" strike="noStrike" kern="0" cap="none" spc="0" normalizeH="0" baseline="0" noProof="0" dirty="0" smtClean="0">
                <a:ln>
                  <a:noFill/>
                </a:ln>
                <a:solidFill>
                  <a:schemeClr val="tx1"/>
                </a:solidFill>
                <a:effectLst/>
                <a:uLnTx/>
                <a:uFillTx/>
                <a:latin typeface="+mn-lt"/>
                <a:ea typeface="+mn-ea"/>
                <a:cs typeface="+mn-cs"/>
              </a:rPr>
              <a:t>explicit use of ecosystem (or aspects of them)</a:t>
            </a:r>
            <a:r>
              <a:rPr lang="en-US" sz="2400" kern="0" dirty="0" smtClean="0">
                <a:latin typeface="+mn-lt"/>
              </a:rPr>
              <a:t>, and their processes </a:t>
            </a:r>
            <a:r>
              <a:rPr kumimoji="0" lang="en-US" sz="2400" b="0" i="0" u="none" strike="noStrike" kern="0" cap="none" spc="0" normalizeH="0" baseline="0" noProof="0" dirty="0" smtClean="0">
                <a:ln>
                  <a:noFill/>
                </a:ln>
                <a:solidFill>
                  <a:schemeClr val="tx1"/>
                </a:solidFill>
                <a:effectLst/>
                <a:uLnTx/>
                <a:uFillTx/>
                <a:latin typeface="+mn-lt"/>
                <a:ea typeface="+mn-ea"/>
                <a:cs typeface="+mn-cs"/>
              </a:rPr>
              <a:t>in order to fulfill some human need.</a:t>
            </a:r>
          </a:p>
          <a:p>
            <a:pPr marL="342900" marR="0" lvl="0" indent="-342900" algn="l" defTabSz="914400" rtl="0" eaLnBrk="1" fontAlgn="base" latinLnBrk="0" hangingPunct="1">
              <a:lnSpc>
                <a:spcPct val="100000"/>
              </a:lnSpc>
              <a:spcBef>
                <a:spcPct val="20000"/>
              </a:spcBef>
              <a:spcAft>
                <a:spcPct val="0"/>
              </a:spcAft>
              <a:buClrTx/>
              <a:buSzTx/>
              <a:tabLst/>
              <a:defRPr/>
            </a:pPr>
            <a:r>
              <a:rPr lang="en-US" sz="2400" kern="0" dirty="0" smtClean="0">
                <a:latin typeface="+mn-lt"/>
              </a:rPr>
              <a:t>     </a:t>
            </a: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p:txBody>
      </p:sp>
      <p:pic>
        <p:nvPicPr>
          <p:cNvPr id="1027" name="Picture 3" descr="C:\Documents and Settings\levine\Desktop\Mangrove.jpg"/>
          <p:cNvPicPr>
            <a:picLocks noChangeAspect="1" noChangeArrowheads="1"/>
          </p:cNvPicPr>
          <p:nvPr/>
        </p:nvPicPr>
        <p:blipFill>
          <a:blip r:embed="rId4" cstate="print"/>
          <a:srcRect/>
          <a:stretch>
            <a:fillRect/>
          </a:stretch>
        </p:blipFill>
        <p:spPr bwMode="auto">
          <a:xfrm>
            <a:off x="2857488" y="3571876"/>
            <a:ext cx="1500198" cy="2241890"/>
          </a:xfrm>
          <a:prstGeom prst="rect">
            <a:avLst/>
          </a:prstGeom>
          <a:ln>
            <a:noFill/>
          </a:ln>
          <a:effectLst>
            <a:outerShdw blurRad="292100" dist="139700" dir="2700000" algn="tl" rotWithShape="0">
              <a:srgbClr val="333333">
                <a:alpha val="65000"/>
              </a:srgbClr>
            </a:outerShdw>
          </a:effectLst>
        </p:spPr>
      </p:pic>
      <p:pic>
        <p:nvPicPr>
          <p:cNvPr id="1028" name="Picture 4" descr="C:\Documents and Settings\levine\Desktop\Wetlands.jpg"/>
          <p:cNvPicPr>
            <a:picLocks noChangeAspect="1" noChangeArrowheads="1"/>
          </p:cNvPicPr>
          <p:nvPr/>
        </p:nvPicPr>
        <p:blipFill>
          <a:blip r:embed="rId5" cstate="print"/>
          <a:srcRect/>
          <a:stretch>
            <a:fillRect/>
          </a:stretch>
        </p:blipFill>
        <p:spPr bwMode="auto">
          <a:xfrm>
            <a:off x="714348" y="3571876"/>
            <a:ext cx="1500198" cy="225170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3">
                                            <p:txEl>
                                              <p:pRg st="1" end="1"/>
                                            </p:txEl>
                                          </p:spTgt>
                                        </p:tgtEl>
                                        <p:attrNameLst>
                                          <p:attrName>style.visibility</p:attrName>
                                        </p:attrNameLst>
                                      </p:cBhvr>
                                      <p:to>
                                        <p:strVal val="visible"/>
                                      </p:to>
                                    </p:set>
                                    <p:animEffect transition="in" filter="fade">
                                      <p:cBhvr>
                                        <p:cTn id="7" dur="2000"/>
                                        <p:tgtEl>
                                          <p:spTgt spid="512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126"/>
                                        </p:tgtEl>
                                        <p:attrNameLst>
                                          <p:attrName>style.visibility</p:attrName>
                                        </p:attrNameLst>
                                      </p:cBhvr>
                                      <p:to>
                                        <p:strVal val="visible"/>
                                      </p:to>
                                    </p:set>
                                    <p:animEffect transition="in" filter="fade">
                                      <p:cBhvr>
                                        <p:cTn id="10" dur="2000"/>
                                        <p:tgtEl>
                                          <p:spTgt spid="51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fade">
                                      <p:cBhvr>
                                        <p:cTn id="18" dur="2000"/>
                                        <p:tgtEl>
                                          <p:spTgt spid="1027"/>
                                        </p:tgtEl>
                                      </p:cBhvr>
                                    </p:animEffect>
                                  </p:childTnLst>
                                </p:cTn>
                              </p:par>
                              <p:par>
                                <p:cTn id="19" presetID="10"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0" y="1214422"/>
            <a:ext cx="3929090" cy="4572032"/>
          </a:xfrm>
        </p:spPr>
        <p:txBody>
          <a:bodyPr/>
          <a:lstStyle/>
          <a:p>
            <a:endParaRPr lang="en-US" sz="1800" dirty="0" smtClean="0"/>
          </a:p>
          <a:p>
            <a:r>
              <a:rPr lang="en-US" sz="1800" dirty="0" smtClean="0">
                <a:solidFill>
                  <a:schemeClr val="tx1"/>
                </a:solidFill>
                <a:latin typeface="+mn-lt"/>
                <a:ea typeface="+mn-ea"/>
                <a:cs typeface="+mn-cs"/>
              </a:rPr>
              <a:t>Climate change presents a major challenge to all types of infrastructure. </a:t>
            </a:r>
            <a:endParaRPr lang="en-US" sz="1800" dirty="0" smtClean="0"/>
          </a:p>
          <a:p>
            <a:endParaRPr lang="en-US" sz="1800" dirty="0" smtClean="0"/>
          </a:p>
          <a:p>
            <a:r>
              <a:rPr lang="en-US" sz="1800" dirty="0" smtClean="0"/>
              <a:t>Climate conditions will become increasingly variable rendering infrastructure more vulnerable.</a:t>
            </a:r>
          </a:p>
          <a:p>
            <a:endParaRPr lang="en-US" sz="1800" dirty="0" smtClean="0"/>
          </a:p>
          <a:p>
            <a:r>
              <a:rPr lang="en-US" sz="1800" dirty="0" smtClean="0">
                <a:solidFill>
                  <a:srgbClr val="FF0000"/>
                </a:solidFill>
              </a:rPr>
              <a:t>We need to consider:</a:t>
            </a:r>
          </a:p>
          <a:p>
            <a:pPr marL="800100" lvl="1" indent="-342900">
              <a:buFont typeface="+mj-lt"/>
              <a:buAutoNum type="arabicPeriod"/>
            </a:pPr>
            <a:r>
              <a:rPr lang="en-US" sz="1400" dirty="0" smtClean="0"/>
              <a:t>How existing infrastructure is managed and/or altered</a:t>
            </a:r>
          </a:p>
          <a:p>
            <a:pPr marL="800100" lvl="1" indent="-342900">
              <a:buFont typeface="+mj-lt"/>
              <a:buAutoNum type="arabicPeriod"/>
            </a:pPr>
            <a:r>
              <a:rPr lang="en-US" sz="1400" dirty="0" smtClean="0"/>
              <a:t>How new infrastructure should be planned and operated. Or how can infrastructure be used to help us adapt. </a:t>
            </a:r>
          </a:p>
          <a:p>
            <a:pPr lvl="1"/>
            <a:endParaRPr lang="en-US" sz="1400" dirty="0" smtClean="0"/>
          </a:p>
          <a:p>
            <a:pPr>
              <a:buNone/>
            </a:pPr>
            <a:endParaRPr lang="en-US" sz="1800" dirty="0" smtClean="0"/>
          </a:p>
        </p:txBody>
      </p:sp>
      <p:sp>
        <p:nvSpPr>
          <p:cNvPr id="6147" name="Footer Placeholder 3"/>
          <p:cNvSpPr>
            <a:spLocks noGrp="1"/>
          </p:cNvSpPr>
          <p:nvPr>
            <p:ph type="ftr" sz="quarter" idx="10"/>
          </p:nvPr>
        </p:nvSpPr>
        <p:spPr>
          <a:noFill/>
        </p:spPr>
        <p:txBody>
          <a:bodyPr/>
          <a:lstStyle/>
          <a:p>
            <a:r>
              <a:rPr lang="en-US" smtClean="0"/>
              <a:t>Other logos may be added</a:t>
            </a:r>
          </a:p>
        </p:txBody>
      </p:sp>
      <p:sp>
        <p:nvSpPr>
          <p:cNvPr id="5" name="Rectangle 2"/>
          <p:cNvSpPr txBox="1">
            <a:spLocks noChangeArrowheads="1"/>
          </p:cNvSpPr>
          <p:nvPr/>
        </p:nvSpPr>
        <p:spPr bwMode="auto">
          <a:xfrm>
            <a:off x="214313" y="285750"/>
            <a:ext cx="8686800" cy="561975"/>
          </a:xfrm>
          <a:prstGeom prst="rect">
            <a:avLst/>
          </a:prstGeom>
          <a:solidFill>
            <a:schemeClr val="folHlink"/>
          </a:solidFill>
          <a:ln w="9525">
            <a:noFill/>
            <a:miter lim="800000"/>
            <a:headEnd/>
            <a:tailEnd/>
          </a:ln>
        </p:spPr>
        <p:txBody>
          <a:bodyPr anchor="ctr"/>
          <a:lstStyle/>
          <a:p>
            <a:pPr algn="ctr">
              <a:defRPr/>
            </a:pPr>
            <a:r>
              <a:rPr lang="en-US" sz="2000" b="1" i="1" kern="0" dirty="0">
                <a:latin typeface="+mj-lt"/>
                <a:ea typeface="+mj-ea"/>
                <a:cs typeface="+mj-cs"/>
              </a:rPr>
              <a:t>How does Climate Change alter how we think about infrastructure?</a:t>
            </a:r>
          </a:p>
        </p:txBody>
      </p:sp>
      <p:grpSp>
        <p:nvGrpSpPr>
          <p:cNvPr id="10" name="Group 9"/>
          <p:cNvGrpSpPr/>
          <p:nvPr/>
        </p:nvGrpSpPr>
        <p:grpSpPr>
          <a:xfrm>
            <a:off x="3929058" y="1285860"/>
            <a:ext cx="4956824" cy="3714776"/>
            <a:chOff x="4044332" y="1071546"/>
            <a:chExt cx="4956824" cy="3714776"/>
          </a:xfrm>
        </p:grpSpPr>
        <p:graphicFrame>
          <p:nvGraphicFramePr>
            <p:cNvPr id="6" name="Diagram 5"/>
            <p:cNvGraphicFramePr/>
            <p:nvPr/>
          </p:nvGraphicFramePr>
          <p:xfrm>
            <a:off x="4044332" y="1714488"/>
            <a:ext cx="4956792" cy="30718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p:cNvGrpSpPr/>
            <p:nvPr/>
          </p:nvGrpSpPr>
          <p:grpSpPr>
            <a:xfrm>
              <a:off x="4071934" y="1071546"/>
              <a:ext cx="4929222" cy="604800"/>
              <a:chOff x="23" y="87513"/>
              <a:chExt cx="2281077" cy="604800"/>
            </a:xfrm>
            <a:solidFill>
              <a:schemeClr val="accent6"/>
            </a:solidFill>
          </p:grpSpPr>
          <p:sp>
            <p:nvSpPr>
              <p:cNvPr id="8" name="Rectangle 7"/>
              <p:cNvSpPr/>
              <p:nvPr/>
            </p:nvSpPr>
            <p:spPr>
              <a:xfrm>
                <a:off x="23" y="87513"/>
                <a:ext cx="2281077" cy="604800"/>
              </a:xfrm>
              <a:prstGeom prst="rect">
                <a:avLst/>
              </a:prstGeom>
              <a:grp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Rectangle 8"/>
              <p:cNvSpPr/>
              <p:nvPr/>
            </p:nvSpPr>
            <p:spPr>
              <a:xfrm>
                <a:off x="23" y="87513"/>
                <a:ext cx="2281077" cy="604800"/>
              </a:xfrm>
              <a:prstGeom prst="rect">
                <a:avLst/>
              </a:prstGeom>
              <a:solidFill>
                <a:schemeClr val="tx2">
                  <a:lumMod val="65000"/>
                  <a:lumOff val="35000"/>
                </a:schemeClr>
              </a:solidFill>
            </p:spPr>
            <p:style>
              <a:lnRef idx="0">
                <a:scrgbClr r="0" g="0" b="0"/>
              </a:lnRef>
              <a:fillRef idx="0">
                <a:scrgbClr r="0" g="0" b="0"/>
              </a:fillRef>
              <a:effectRef idx="0">
                <a:scrgbClr r="0" g="0" b="0"/>
              </a:effectRef>
              <a:fontRef idx="minor">
                <a:schemeClr val="lt1"/>
              </a:fontRef>
            </p:style>
            <p:txBody>
              <a:bodyPr spcFirstLastPara="0" vert="horz" wrap="square" lIns="149352" tIns="85344" rIns="149352" bIns="85344" numCol="1" spcCol="1270" anchor="ctr" anchorCtr="0">
                <a:noAutofit/>
              </a:bodyPr>
              <a:lstStyle/>
              <a:p>
                <a:pPr lvl="0" algn="ctr" defTabSz="933450">
                  <a:lnSpc>
                    <a:spcPct val="90000"/>
                  </a:lnSpc>
                  <a:spcBef>
                    <a:spcPct val="0"/>
                  </a:spcBef>
                  <a:spcAft>
                    <a:spcPct val="35000"/>
                  </a:spcAft>
                </a:pPr>
                <a:r>
                  <a:rPr lang="en-US" sz="2100" dirty="0" smtClean="0"/>
                  <a:t>Climate largely decides how we structure our lives</a:t>
                </a:r>
                <a:endParaRPr lang="en-US" sz="2100" kern="1200" dirty="0"/>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xEl>
                                              <p:pRg st="1" end="1"/>
                                            </p:txEl>
                                          </p:spTgt>
                                        </p:tgtEl>
                                        <p:attrNameLst>
                                          <p:attrName>style.visibility</p:attrName>
                                        </p:attrNameLst>
                                      </p:cBhvr>
                                      <p:to>
                                        <p:strVal val="visible"/>
                                      </p:to>
                                    </p:set>
                                    <p:animEffect transition="in" filter="fade">
                                      <p:cBhvr>
                                        <p:cTn id="7" dur="2000"/>
                                        <p:tgtEl>
                                          <p:spTgt spid="614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xEl>
                                              <p:pRg st="3" end="3"/>
                                            </p:txEl>
                                          </p:spTgt>
                                        </p:tgtEl>
                                        <p:attrNameLst>
                                          <p:attrName>style.visibility</p:attrName>
                                        </p:attrNameLst>
                                      </p:cBhvr>
                                      <p:to>
                                        <p:strVal val="visible"/>
                                      </p:to>
                                    </p:set>
                                    <p:animEffect transition="in" filter="fade">
                                      <p:cBhvr>
                                        <p:cTn id="12" dur="2000"/>
                                        <p:tgtEl>
                                          <p:spTgt spid="614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xEl>
                                              <p:pRg st="5" end="5"/>
                                            </p:txEl>
                                          </p:spTgt>
                                        </p:tgtEl>
                                        <p:attrNameLst>
                                          <p:attrName>style.visibility</p:attrName>
                                        </p:attrNameLst>
                                      </p:cBhvr>
                                      <p:to>
                                        <p:strVal val="visible"/>
                                      </p:to>
                                    </p:set>
                                    <p:animEffect transition="in" filter="fade">
                                      <p:cBhvr>
                                        <p:cTn id="17" dur="2000"/>
                                        <p:tgtEl>
                                          <p:spTgt spid="6146">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46">
                                            <p:txEl>
                                              <p:pRg st="6" end="6"/>
                                            </p:txEl>
                                          </p:spTgt>
                                        </p:tgtEl>
                                        <p:attrNameLst>
                                          <p:attrName>style.visibility</p:attrName>
                                        </p:attrNameLst>
                                      </p:cBhvr>
                                      <p:to>
                                        <p:strVal val="visible"/>
                                      </p:to>
                                    </p:set>
                                    <p:animEffect transition="in" filter="fade">
                                      <p:cBhvr>
                                        <p:cTn id="22" dur="2000"/>
                                        <p:tgtEl>
                                          <p:spTgt spid="614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46">
                                            <p:txEl>
                                              <p:pRg st="7" end="7"/>
                                            </p:txEl>
                                          </p:spTgt>
                                        </p:tgtEl>
                                        <p:attrNameLst>
                                          <p:attrName>style.visibility</p:attrName>
                                        </p:attrNameLst>
                                      </p:cBhvr>
                                      <p:to>
                                        <p:strVal val="visible"/>
                                      </p:to>
                                    </p:set>
                                    <p:animEffect transition="in" filter="fade">
                                      <p:cBhvr>
                                        <p:cTn id="27" dur="2000"/>
                                        <p:tgtEl>
                                          <p:spTgt spid="614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Env_flows"/>
          <p:cNvPicPr>
            <a:picLocks noChangeAspect="1" noChangeArrowheads="1"/>
          </p:cNvPicPr>
          <p:nvPr/>
        </p:nvPicPr>
        <p:blipFill>
          <a:blip r:embed="rId3" cstate="screen"/>
          <a:srcRect/>
          <a:stretch>
            <a:fillRect/>
          </a:stretch>
        </p:blipFill>
        <p:spPr bwMode="auto">
          <a:xfrm>
            <a:off x="0" y="771525"/>
            <a:ext cx="9144000" cy="6086475"/>
          </a:xfrm>
          <a:prstGeom prst="rect">
            <a:avLst/>
          </a:prstGeom>
          <a:noFill/>
        </p:spPr>
      </p:pic>
      <p:sp>
        <p:nvSpPr>
          <p:cNvPr id="27" name="Rectangle 26"/>
          <p:cNvSpPr/>
          <p:nvPr/>
        </p:nvSpPr>
        <p:spPr>
          <a:xfrm flipV="1">
            <a:off x="0" y="6667130"/>
            <a:ext cx="9144000" cy="2365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907658" y="6677492"/>
            <a:ext cx="1314784" cy="215444"/>
          </a:xfrm>
          <a:prstGeom prst="rect">
            <a:avLst/>
          </a:prstGeom>
          <a:noFill/>
        </p:spPr>
        <p:txBody>
          <a:bodyPr wrap="none" rtlCol="0">
            <a:spAutoFit/>
          </a:bodyPr>
          <a:lstStyle/>
          <a:p>
            <a:r>
              <a:rPr lang="en-US" sz="800" dirty="0" smtClean="0">
                <a:solidFill>
                  <a:schemeClr val="bg1"/>
                </a:solidFill>
              </a:rPr>
              <a:t>Google Earth Imagery 2007</a:t>
            </a:r>
            <a:endParaRPr lang="en-US" sz="800" dirty="0">
              <a:solidFill>
                <a:schemeClr val="bg1"/>
              </a:solidFill>
            </a:endParaRPr>
          </a:p>
        </p:txBody>
      </p:sp>
      <p:grpSp>
        <p:nvGrpSpPr>
          <p:cNvPr id="2" name="Group 41"/>
          <p:cNvGrpSpPr/>
          <p:nvPr/>
        </p:nvGrpSpPr>
        <p:grpSpPr>
          <a:xfrm>
            <a:off x="5106988" y="1016000"/>
            <a:ext cx="3709987" cy="1539875"/>
            <a:chOff x="5106988" y="1016000"/>
            <a:chExt cx="3709987" cy="1539875"/>
          </a:xfrm>
        </p:grpSpPr>
        <p:sp>
          <p:nvSpPr>
            <p:cNvPr id="2057" name="Rectangle 9"/>
            <p:cNvSpPr>
              <a:spLocks noChangeArrowheads="1"/>
            </p:cNvSpPr>
            <p:nvPr/>
          </p:nvSpPr>
          <p:spPr bwMode="auto">
            <a:xfrm>
              <a:off x="5106988" y="2139950"/>
              <a:ext cx="415925" cy="415925"/>
            </a:xfrm>
            <a:prstGeom prst="rect">
              <a:avLst/>
            </a:prstGeom>
            <a:noFill/>
            <a:ln w="19050">
              <a:solidFill>
                <a:srgbClr val="FF0000"/>
              </a:solidFill>
              <a:miter lim="800000"/>
              <a:headEnd/>
              <a:tailEnd/>
            </a:ln>
            <a:effectLst/>
          </p:spPr>
          <p:txBody>
            <a:bodyPr wrap="none" anchor="ctr"/>
            <a:lstStyle/>
            <a:p>
              <a:endParaRPr lang="en-US">
                <a:solidFill>
                  <a:srgbClr val="FF0000"/>
                </a:solidFill>
              </a:endParaRPr>
            </a:p>
          </p:txBody>
        </p:sp>
        <p:sp>
          <p:nvSpPr>
            <p:cNvPr id="2076" name="Text Box 28"/>
            <p:cNvSpPr txBox="1">
              <a:spLocks noChangeArrowheads="1"/>
            </p:cNvSpPr>
            <p:nvPr/>
          </p:nvSpPr>
          <p:spPr bwMode="auto">
            <a:xfrm>
              <a:off x="7735888" y="1016000"/>
              <a:ext cx="1081087" cy="274638"/>
            </a:xfrm>
            <a:prstGeom prst="rect">
              <a:avLst/>
            </a:prstGeom>
            <a:noFill/>
            <a:ln w="9525">
              <a:noFill/>
              <a:miter lim="800000"/>
              <a:headEnd/>
              <a:tailEnd/>
            </a:ln>
            <a:effectLst/>
          </p:spPr>
          <p:txBody>
            <a:bodyPr wrap="none">
              <a:spAutoFit/>
            </a:bodyPr>
            <a:lstStyle/>
            <a:p>
              <a:r>
                <a:rPr lang="en-US" sz="1200">
                  <a:solidFill>
                    <a:srgbClr val="FF0000"/>
                  </a:solidFill>
                </a:rPr>
                <a:t>Infrastructure</a:t>
              </a:r>
            </a:p>
          </p:txBody>
        </p:sp>
        <p:sp>
          <p:nvSpPr>
            <p:cNvPr id="29" name="TextBox 28"/>
            <p:cNvSpPr txBox="1"/>
            <p:nvPr/>
          </p:nvSpPr>
          <p:spPr>
            <a:xfrm>
              <a:off x="7581600" y="1171871"/>
              <a:ext cx="986873" cy="830997"/>
            </a:xfrm>
            <a:prstGeom prst="rect">
              <a:avLst/>
            </a:prstGeom>
            <a:noFill/>
          </p:spPr>
          <p:txBody>
            <a:bodyPr wrap="none" rtlCol="0">
              <a:spAutoFit/>
            </a:bodyPr>
            <a:lstStyle/>
            <a:p>
              <a:pPr>
                <a:buFont typeface="Arial" pitchFamily="34" charset="0"/>
                <a:buChar char="•"/>
              </a:pPr>
              <a:r>
                <a:rPr lang="en-US" sz="1200" dirty="0" smtClean="0"/>
                <a:t>Storage</a:t>
              </a:r>
            </a:p>
            <a:p>
              <a:pPr>
                <a:buFont typeface="Arial" pitchFamily="34" charset="0"/>
                <a:buChar char="•"/>
              </a:pPr>
              <a:r>
                <a:rPr lang="en-US" sz="1200" dirty="0" smtClean="0"/>
                <a:t>Distribution</a:t>
              </a:r>
            </a:p>
            <a:p>
              <a:pPr>
                <a:buFont typeface="Arial" pitchFamily="34" charset="0"/>
                <a:buChar char="•"/>
              </a:pPr>
              <a:r>
                <a:rPr lang="en-US" sz="1200" dirty="0" smtClean="0"/>
                <a:t>Allocation</a:t>
              </a:r>
            </a:p>
            <a:p>
              <a:pPr>
                <a:buFont typeface="Arial" pitchFamily="34" charset="0"/>
                <a:buChar char="•"/>
              </a:pPr>
              <a:r>
                <a:rPr lang="en-US" sz="1200" dirty="0" smtClean="0"/>
                <a:t>Conveyance</a:t>
              </a:r>
            </a:p>
          </p:txBody>
        </p:sp>
      </p:grpSp>
      <p:grpSp>
        <p:nvGrpSpPr>
          <p:cNvPr id="3" name="Group 43"/>
          <p:cNvGrpSpPr/>
          <p:nvPr/>
        </p:nvGrpSpPr>
        <p:grpSpPr>
          <a:xfrm>
            <a:off x="5943600" y="2147888"/>
            <a:ext cx="3003956" cy="1509712"/>
            <a:chOff x="5943600" y="2147888"/>
            <a:chExt cx="3003956" cy="1509712"/>
          </a:xfrm>
        </p:grpSpPr>
        <p:sp>
          <p:nvSpPr>
            <p:cNvPr id="2053" name="Rectangle 5"/>
            <p:cNvSpPr>
              <a:spLocks noChangeArrowheads="1"/>
            </p:cNvSpPr>
            <p:nvPr/>
          </p:nvSpPr>
          <p:spPr bwMode="auto">
            <a:xfrm>
              <a:off x="5943600" y="3276600"/>
              <a:ext cx="381000" cy="381000"/>
            </a:xfrm>
            <a:prstGeom prst="rect">
              <a:avLst/>
            </a:prstGeom>
            <a:noFill/>
            <a:ln w="19050">
              <a:solidFill>
                <a:srgbClr val="FF0000"/>
              </a:solidFill>
              <a:miter lim="800000"/>
              <a:headEnd/>
              <a:tailEnd/>
            </a:ln>
            <a:effectLst/>
          </p:spPr>
          <p:txBody>
            <a:bodyPr wrap="none" anchor="ctr"/>
            <a:lstStyle/>
            <a:p>
              <a:endParaRPr lang="en-US">
                <a:solidFill>
                  <a:srgbClr val="FF0000"/>
                </a:solidFill>
              </a:endParaRPr>
            </a:p>
          </p:txBody>
        </p:sp>
        <p:sp>
          <p:nvSpPr>
            <p:cNvPr id="2054" name="Text Box 6"/>
            <p:cNvSpPr txBox="1">
              <a:spLocks noChangeArrowheads="1"/>
            </p:cNvSpPr>
            <p:nvPr/>
          </p:nvSpPr>
          <p:spPr bwMode="auto">
            <a:xfrm>
              <a:off x="7815263" y="2147888"/>
              <a:ext cx="909637" cy="274637"/>
            </a:xfrm>
            <a:prstGeom prst="rect">
              <a:avLst/>
            </a:prstGeom>
            <a:noFill/>
            <a:ln w="9525">
              <a:noFill/>
              <a:miter lim="800000"/>
              <a:headEnd/>
              <a:tailEnd/>
            </a:ln>
            <a:effectLst/>
          </p:spPr>
          <p:txBody>
            <a:bodyPr wrap="none">
              <a:spAutoFit/>
            </a:bodyPr>
            <a:lstStyle/>
            <a:p>
              <a:r>
                <a:rPr lang="en-US" sz="1200" dirty="0">
                  <a:solidFill>
                    <a:srgbClr val="FF0000"/>
                  </a:solidFill>
                </a:rPr>
                <a:t>Agriculture</a:t>
              </a:r>
            </a:p>
          </p:txBody>
        </p:sp>
        <p:sp>
          <p:nvSpPr>
            <p:cNvPr id="31" name="TextBox 30"/>
            <p:cNvSpPr txBox="1"/>
            <p:nvPr/>
          </p:nvSpPr>
          <p:spPr>
            <a:xfrm>
              <a:off x="7565318" y="2309729"/>
              <a:ext cx="1382238" cy="830997"/>
            </a:xfrm>
            <a:prstGeom prst="rect">
              <a:avLst/>
            </a:prstGeom>
            <a:noFill/>
          </p:spPr>
          <p:txBody>
            <a:bodyPr wrap="none" rtlCol="0">
              <a:spAutoFit/>
            </a:bodyPr>
            <a:lstStyle/>
            <a:p>
              <a:pPr>
                <a:buFont typeface="Arial" pitchFamily="34" charset="0"/>
                <a:buChar char="•"/>
              </a:pPr>
              <a:r>
                <a:rPr lang="en-US" sz="1200" dirty="0" smtClean="0"/>
                <a:t>Irrigation</a:t>
              </a:r>
            </a:p>
            <a:p>
              <a:pPr>
                <a:buFont typeface="Arial" pitchFamily="34" charset="0"/>
                <a:buChar char="•"/>
              </a:pPr>
              <a:r>
                <a:rPr lang="en-US" sz="1200" dirty="0" smtClean="0"/>
                <a:t>Groundwater</a:t>
              </a:r>
            </a:p>
            <a:p>
              <a:pPr>
                <a:buFont typeface="Arial" pitchFamily="34" charset="0"/>
                <a:buChar char="•"/>
              </a:pPr>
              <a:r>
                <a:rPr lang="en-US" sz="1200" dirty="0" smtClean="0"/>
                <a:t>Sedimentation </a:t>
              </a:r>
            </a:p>
            <a:p>
              <a:pPr>
                <a:buFont typeface="Arial" pitchFamily="34" charset="0"/>
                <a:buChar char="•"/>
              </a:pPr>
              <a:r>
                <a:rPr lang="en-US" sz="1200" dirty="0" smtClean="0"/>
                <a:t>Livestock, aq. cult.</a:t>
              </a:r>
            </a:p>
          </p:txBody>
        </p:sp>
      </p:grpSp>
      <p:grpSp>
        <p:nvGrpSpPr>
          <p:cNvPr id="4" name="Group 45"/>
          <p:cNvGrpSpPr/>
          <p:nvPr/>
        </p:nvGrpSpPr>
        <p:grpSpPr>
          <a:xfrm>
            <a:off x="4881563" y="3284538"/>
            <a:ext cx="3899857" cy="994046"/>
            <a:chOff x="4881563" y="3284538"/>
            <a:chExt cx="3899857" cy="994046"/>
          </a:xfrm>
        </p:grpSpPr>
        <p:sp>
          <p:nvSpPr>
            <p:cNvPr id="2066" name="Rectangle 18"/>
            <p:cNvSpPr>
              <a:spLocks noChangeArrowheads="1"/>
            </p:cNvSpPr>
            <p:nvPr/>
          </p:nvSpPr>
          <p:spPr bwMode="auto">
            <a:xfrm>
              <a:off x="4881563" y="4068763"/>
              <a:ext cx="127000" cy="127000"/>
            </a:xfrm>
            <a:prstGeom prst="rect">
              <a:avLst/>
            </a:prstGeom>
            <a:noFill/>
            <a:ln w="19050">
              <a:solidFill>
                <a:srgbClr val="FF0000"/>
              </a:solidFill>
              <a:miter lim="800000"/>
              <a:headEnd/>
              <a:tailEnd/>
            </a:ln>
            <a:effectLst/>
          </p:spPr>
          <p:txBody>
            <a:bodyPr wrap="none" anchor="ctr"/>
            <a:lstStyle/>
            <a:p>
              <a:endParaRPr lang="en-US">
                <a:solidFill>
                  <a:srgbClr val="FF0000"/>
                </a:solidFill>
              </a:endParaRPr>
            </a:p>
          </p:txBody>
        </p:sp>
        <p:sp>
          <p:nvSpPr>
            <p:cNvPr id="2073" name="Text Box 25"/>
            <p:cNvSpPr txBox="1">
              <a:spLocks noChangeArrowheads="1"/>
            </p:cNvSpPr>
            <p:nvPr/>
          </p:nvSpPr>
          <p:spPr bwMode="auto">
            <a:xfrm>
              <a:off x="7827963" y="3284538"/>
              <a:ext cx="835025" cy="274637"/>
            </a:xfrm>
            <a:prstGeom prst="rect">
              <a:avLst/>
            </a:prstGeom>
            <a:noFill/>
            <a:ln w="9525">
              <a:noFill/>
              <a:miter lim="800000"/>
              <a:headEnd/>
              <a:tailEnd/>
            </a:ln>
            <a:effectLst/>
          </p:spPr>
          <p:txBody>
            <a:bodyPr wrap="none">
              <a:spAutoFit/>
            </a:bodyPr>
            <a:lstStyle/>
            <a:p>
              <a:r>
                <a:rPr lang="en-US" sz="1200">
                  <a:solidFill>
                    <a:srgbClr val="FF0000"/>
                  </a:solidFill>
                </a:rPr>
                <a:t>Electricity</a:t>
              </a:r>
            </a:p>
          </p:txBody>
        </p:sp>
        <p:sp>
          <p:nvSpPr>
            <p:cNvPr id="32" name="TextBox 31"/>
            <p:cNvSpPr txBox="1"/>
            <p:nvPr/>
          </p:nvSpPr>
          <p:spPr>
            <a:xfrm>
              <a:off x="7566792" y="3447587"/>
              <a:ext cx="1214628" cy="830997"/>
            </a:xfrm>
            <a:prstGeom prst="rect">
              <a:avLst/>
            </a:prstGeom>
            <a:noFill/>
          </p:spPr>
          <p:txBody>
            <a:bodyPr wrap="none" rtlCol="0">
              <a:spAutoFit/>
            </a:bodyPr>
            <a:lstStyle/>
            <a:p>
              <a:pPr>
                <a:buFont typeface="Arial" pitchFamily="34" charset="0"/>
                <a:buChar char="•"/>
              </a:pPr>
              <a:r>
                <a:rPr lang="en-US" sz="1200" dirty="0" smtClean="0"/>
                <a:t>Steam</a:t>
              </a:r>
            </a:p>
            <a:p>
              <a:pPr>
                <a:buFont typeface="Arial" pitchFamily="34" charset="0"/>
                <a:buChar char="•"/>
              </a:pPr>
              <a:r>
                <a:rPr lang="en-US" sz="1200" dirty="0" smtClean="0"/>
                <a:t>Cooling</a:t>
              </a:r>
            </a:p>
            <a:p>
              <a:pPr>
                <a:buFont typeface="Arial" pitchFamily="34" charset="0"/>
                <a:buChar char="•"/>
              </a:pPr>
              <a:r>
                <a:rPr lang="en-US" sz="1200" dirty="0" smtClean="0"/>
                <a:t>Hydropower</a:t>
              </a:r>
            </a:p>
            <a:p>
              <a:pPr>
                <a:buFont typeface="Arial" pitchFamily="34" charset="0"/>
                <a:buChar char="•"/>
              </a:pPr>
              <a:r>
                <a:rPr lang="en-US" sz="1200" dirty="0" smtClean="0"/>
                <a:t>Safety (nuclear)</a:t>
              </a:r>
            </a:p>
          </p:txBody>
        </p:sp>
      </p:grpSp>
      <p:grpSp>
        <p:nvGrpSpPr>
          <p:cNvPr id="5" name="Group 47"/>
          <p:cNvGrpSpPr/>
          <p:nvPr/>
        </p:nvGrpSpPr>
        <p:grpSpPr>
          <a:xfrm>
            <a:off x="4667250" y="1095375"/>
            <a:ext cx="4148138" cy="4312189"/>
            <a:chOff x="4667250" y="1095375"/>
            <a:chExt cx="4148138" cy="4312189"/>
          </a:xfrm>
        </p:grpSpPr>
        <p:sp>
          <p:nvSpPr>
            <p:cNvPr id="2063" name="Freeform 15"/>
            <p:cNvSpPr>
              <a:spLocks/>
            </p:cNvSpPr>
            <p:nvPr/>
          </p:nvSpPr>
          <p:spPr bwMode="auto">
            <a:xfrm>
              <a:off x="5021263" y="2801938"/>
              <a:ext cx="179387" cy="830262"/>
            </a:xfrm>
            <a:custGeom>
              <a:avLst/>
              <a:gdLst/>
              <a:ahLst/>
              <a:cxnLst>
                <a:cxn ang="0">
                  <a:pos x="0" y="523"/>
                </a:cxn>
                <a:cxn ang="0">
                  <a:pos x="50" y="440"/>
                </a:cxn>
                <a:cxn ang="0">
                  <a:pos x="85" y="331"/>
                </a:cxn>
                <a:cxn ang="0">
                  <a:pos x="106" y="262"/>
                </a:cxn>
                <a:cxn ang="0">
                  <a:pos x="113" y="179"/>
                </a:cxn>
                <a:cxn ang="0">
                  <a:pos x="107" y="86"/>
                </a:cxn>
                <a:cxn ang="0">
                  <a:pos x="90" y="0"/>
                </a:cxn>
              </a:cxnLst>
              <a:rect l="0" t="0" r="r" b="b"/>
              <a:pathLst>
                <a:path w="113" h="523">
                  <a:moveTo>
                    <a:pt x="0" y="523"/>
                  </a:moveTo>
                  <a:lnTo>
                    <a:pt x="50" y="440"/>
                  </a:lnTo>
                  <a:lnTo>
                    <a:pt x="85" y="331"/>
                  </a:lnTo>
                  <a:lnTo>
                    <a:pt x="106" y="262"/>
                  </a:lnTo>
                  <a:lnTo>
                    <a:pt x="113" y="179"/>
                  </a:lnTo>
                  <a:lnTo>
                    <a:pt x="107" y="86"/>
                  </a:lnTo>
                  <a:lnTo>
                    <a:pt x="90" y="0"/>
                  </a:lnTo>
                </a:path>
              </a:pathLst>
            </a:custGeom>
            <a:noFill/>
            <a:ln w="19050">
              <a:solidFill>
                <a:srgbClr val="FF0000"/>
              </a:solidFill>
              <a:round/>
              <a:headEnd type="none" w="med" len="med"/>
              <a:tailEnd type="none" w="med" len="med"/>
            </a:ln>
            <a:effectLst/>
          </p:spPr>
          <p:txBody>
            <a:bodyPr/>
            <a:lstStyle/>
            <a:p>
              <a:endParaRPr lang="en-US">
                <a:solidFill>
                  <a:srgbClr val="FF0000"/>
                </a:solidFill>
              </a:endParaRPr>
            </a:p>
          </p:txBody>
        </p:sp>
        <p:sp>
          <p:nvSpPr>
            <p:cNvPr id="2065" name="Freeform 17"/>
            <p:cNvSpPr>
              <a:spLocks/>
            </p:cNvSpPr>
            <p:nvPr/>
          </p:nvSpPr>
          <p:spPr bwMode="auto">
            <a:xfrm>
              <a:off x="4667250" y="1095375"/>
              <a:ext cx="190500" cy="2424113"/>
            </a:xfrm>
            <a:custGeom>
              <a:avLst/>
              <a:gdLst/>
              <a:ahLst/>
              <a:cxnLst>
                <a:cxn ang="0">
                  <a:pos x="0" y="0"/>
                </a:cxn>
                <a:cxn ang="0">
                  <a:pos x="3" y="126"/>
                </a:cxn>
                <a:cxn ang="0">
                  <a:pos x="27" y="300"/>
                </a:cxn>
                <a:cxn ang="0">
                  <a:pos x="48" y="396"/>
                </a:cxn>
                <a:cxn ang="0">
                  <a:pos x="63" y="489"/>
                </a:cxn>
                <a:cxn ang="0">
                  <a:pos x="96" y="630"/>
                </a:cxn>
                <a:cxn ang="0">
                  <a:pos x="111" y="702"/>
                </a:cxn>
                <a:cxn ang="0">
                  <a:pos x="120" y="774"/>
                </a:cxn>
                <a:cxn ang="0">
                  <a:pos x="114" y="825"/>
                </a:cxn>
                <a:cxn ang="0">
                  <a:pos x="105" y="864"/>
                </a:cxn>
                <a:cxn ang="0">
                  <a:pos x="111" y="927"/>
                </a:cxn>
                <a:cxn ang="0">
                  <a:pos x="96" y="969"/>
                </a:cxn>
                <a:cxn ang="0">
                  <a:pos x="75" y="1098"/>
                </a:cxn>
                <a:cxn ang="0">
                  <a:pos x="99" y="1158"/>
                </a:cxn>
                <a:cxn ang="0">
                  <a:pos x="99" y="1254"/>
                </a:cxn>
                <a:cxn ang="0">
                  <a:pos x="96" y="1416"/>
                </a:cxn>
                <a:cxn ang="0">
                  <a:pos x="81" y="1497"/>
                </a:cxn>
                <a:cxn ang="0">
                  <a:pos x="60" y="1527"/>
                </a:cxn>
              </a:cxnLst>
              <a:rect l="0" t="0" r="r" b="b"/>
              <a:pathLst>
                <a:path w="120" h="1527">
                  <a:moveTo>
                    <a:pt x="0" y="0"/>
                  </a:moveTo>
                  <a:lnTo>
                    <a:pt x="3" y="126"/>
                  </a:lnTo>
                  <a:lnTo>
                    <a:pt x="27" y="300"/>
                  </a:lnTo>
                  <a:lnTo>
                    <a:pt x="48" y="396"/>
                  </a:lnTo>
                  <a:lnTo>
                    <a:pt x="63" y="489"/>
                  </a:lnTo>
                  <a:lnTo>
                    <a:pt x="96" y="630"/>
                  </a:lnTo>
                  <a:lnTo>
                    <a:pt x="111" y="702"/>
                  </a:lnTo>
                  <a:lnTo>
                    <a:pt x="120" y="774"/>
                  </a:lnTo>
                  <a:lnTo>
                    <a:pt x="114" y="825"/>
                  </a:lnTo>
                  <a:lnTo>
                    <a:pt x="105" y="864"/>
                  </a:lnTo>
                  <a:lnTo>
                    <a:pt x="111" y="927"/>
                  </a:lnTo>
                  <a:lnTo>
                    <a:pt x="96" y="969"/>
                  </a:lnTo>
                  <a:lnTo>
                    <a:pt x="75" y="1098"/>
                  </a:lnTo>
                  <a:lnTo>
                    <a:pt x="99" y="1158"/>
                  </a:lnTo>
                  <a:lnTo>
                    <a:pt x="99" y="1254"/>
                  </a:lnTo>
                  <a:lnTo>
                    <a:pt x="96" y="1416"/>
                  </a:lnTo>
                  <a:lnTo>
                    <a:pt x="81" y="1497"/>
                  </a:lnTo>
                  <a:lnTo>
                    <a:pt x="60" y="1527"/>
                  </a:lnTo>
                </a:path>
              </a:pathLst>
            </a:custGeom>
            <a:noFill/>
            <a:ln w="19050">
              <a:solidFill>
                <a:srgbClr val="FF0000"/>
              </a:solidFill>
              <a:round/>
              <a:headEnd type="none" w="med" len="med"/>
              <a:tailEnd type="none" w="med" len="med"/>
            </a:ln>
            <a:effectLst/>
          </p:spPr>
          <p:txBody>
            <a:bodyPr/>
            <a:lstStyle/>
            <a:p>
              <a:endParaRPr lang="en-US">
                <a:solidFill>
                  <a:srgbClr val="FF0000"/>
                </a:solidFill>
              </a:endParaRPr>
            </a:p>
          </p:txBody>
        </p:sp>
        <p:sp>
          <p:nvSpPr>
            <p:cNvPr id="2072" name="Text Box 24"/>
            <p:cNvSpPr txBox="1">
              <a:spLocks noChangeArrowheads="1"/>
            </p:cNvSpPr>
            <p:nvPr/>
          </p:nvSpPr>
          <p:spPr bwMode="auto">
            <a:xfrm>
              <a:off x="7753350" y="4418013"/>
              <a:ext cx="1062038" cy="274637"/>
            </a:xfrm>
            <a:prstGeom prst="rect">
              <a:avLst/>
            </a:prstGeom>
            <a:noFill/>
            <a:ln w="9525">
              <a:noFill/>
              <a:miter lim="800000"/>
              <a:headEnd/>
              <a:tailEnd/>
            </a:ln>
            <a:effectLst/>
          </p:spPr>
          <p:txBody>
            <a:bodyPr wrap="none">
              <a:spAutoFit/>
            </a:bodyPr>
            <a:lstStyle/>
            <a:p>
              <a:r>
                <a:rPr lang="en-US" sz="1200">
                  <a:solidFill>
                    <a:srgbClr val="FF0000"/>
                  </a:solidFill>
                </a:rPr>
                <a:t>Flood control</a:t>
              </a:r>
            </a:p>
          </p:txBody>
        </p:sp>
        <p:sp>
          <p:nvSpPr>
            <p:cNvPr id="33" name="TextBox 32"/>
            <p:cNvSpPr txBox="1"/>
            <p:nvPr/>
          </p:nvSpPr>
          <p:spPr>
            <a:xfrm>
              <a:off x="7568266" y="4576567"/>
              <a:ext cx="1213794" cy="830997"/>
            </a:xfrm>
            <a:prstGeom prst="rect">
              <a:avLst/>
            </a:prstGeom>
            <a:noFill/>
          </p:spPr>
          <p:txBody>
            <a:bodyPr wrap="none" rtlCol="0">
              <a:spAutoFit/>
            </a:bodyPr>
            <a:lstStyle/>
            <a:p>
              <a:pPr>
                <a:buFont typeface="Arial" pitchFamily="34" charset="0"/>
                <a:buChar char="•"/>
              </a:pPr>
              <a:r>
                <a:rPr lang="en-US" sz="1200" dirty="0" smtClean="0"/>
                <a:t>Seasonal floods</a:t>
              </a:r>
            </a:p>
            <a:p>
              <a:pPr>
                <a:buFont typeface="Arial" pitchFamily="34" charset="0"/>
                <a:buChar char="•"/>
              </a:pPr>
              <a:r>
                <a:rPr lang="en-US" sz="1200" dirty="0" smtClean="0"/>
                <a:t>Security</a:t>
              </a:r>
            </a:p>
            <a:p>
              <a:pPr>
                <a:buFont typeface="Arial" pitchFamily="34" charset="0"/>
                <a:buChar char="•"/>
              </a:pPr>
              <a:r>
                <a:rPr lang="en-US" sz="1200" dirty="0" smtClean="0"/>
                <a:t>Floodplains</a:t>
              </a:r>
            </a:p>
            <a:p>
              <a:pPr>
                <a:buFont typeface="Arial" pitchFamily="34" charset="0"/>
                <a:buChar char="•"/>
              </a:pPr>
              <a:r>
                <a:rPr lang="en-US" sz="1200" dirty="0" smtClean="0"/>
                <a:t>Droughts</a:t>
              </a:r>
            </a:p>
          </p:txBody>
        </p:sp>
      </p:grpSp>
      <p:grpSp>
        <p:nvGrpSpPr>
          <p:cNvPr id="6" name="Group 40"/>
          <p:cNvGrpSpPr/>
          <p:nvPr/>
        </p:nvGrpSpPr>
        <p:grpSpPr>
          <a:xfrm>
            <a:off x="155136" y="1030288"/>
            <a:ext cx="6126602" cy="3186112"/>
            <a:chOff x="155136" y="1030288"/>
            <a:chExt cx="6126602" cy="3186112"/>
          </a:xfrm>
        </p:grpSpPr>
        <p:sp>
          <p:nvSpPr>
            <p:cNvPr id="2075" name="Freeform 27"/>
            <p:cNvSpPr>
              <a:spLocks/>
            </p:cNvSpPr>
            <p:nvPr/>
          </p:nvSpPr>
          <p:spPr bwMode="auto">
            <a:xfrm>
              <a:off x="3048000" y="1566863"/>
              <a:ext cx="3233738" cy="2649537"/>
            </a:xfrm>
            <a:custGeom>
              <a:avLst/>
              <a:gdLst/>
              <a:ahLst/>
              <a:cxnLst>
                <a:cxn ang="0">
                  <a:pos x="43" y="1541"/>
                </a:cxn>
                <a:cxn ang="0">
                  <a:pos x="0" y="1477"/>
                </a:cxn>
                <a:cxn ang="0">
                  <a:pos x="27" y="1440"/>
                </a:cxn>
                <a:cxn ang="0">
                  <a:pos x="123" y="1477"/>
                </a:cxn>
                <a:cxn ang="0">
                  <a:pos x="176" y="1509"/>
                </a:cxn>
                <a:cxn ang="0">
                  <a:pos x="320" y="1552"/>
                </a:cxn>
                <a:cxn ang="0">
                  <a:pos x="427" y="1616"/>
                </a:cxn>
                <a:cxn ang="0">
                  <a:pos x="549" y="1653"/>
                </a:cxn>
                <a:cxn ang="0">
                  <a:pos x="715" y="1669"/>
                </a:cxn>
                <a:cxn ang="0">
                  <a:pos x="853" y="1594"/>
                </a:cxn>
                <a:cxn ang="0">
                  <a:pos x="1013" y="1440"/>
                </a:cxn>
                <a:cxn ang="0">
                  <a:pos x="1104" y="1274"/>
                </a:cxn>
                <a:cxn ang="0">
                  <a:pos x="1157" y="1109"/>
                </a:cxn>
                <a:cxn ang="0">
                  <a:pos x="1157" y="885"/>
                </a:cxn>
                <a:cxn ang="0">
                  <a:pos x="1157" y="704"/>
                </a:cxn>
                <a:cxn ang="0">
                  <a:pos x="1269" y="645"/>
                </a:cxn>
                <a:cxn ang="0">
                  <a:pos x="1621" y="421"/>
                </a:cxn>
                <a:cxn ang="0">
                  <a:pos x="1723" y="405"/>
                </a:cxn>
                <a:cxn ang="0">
                  <a:pos x="1845" y="341"/>
                </a:cxn>
                <a:cxn ang="0">
                  <a:pos x="2037" y="0"/>
                </a:cxn>
              </a:cxnLst>
              <a:rect l="0" t="0" r="r" b="b"/>
              <a:pathLst>
                <a:path w="2037" h="1669">
                  <a:moveTo>
                    <a:pt x="43" y="1541"/>
                  </a:moveTo>
                  <a:lnTo>
                    <a:pt x="0" y="1477"/>
                  </a:lnTo>
                  <a:lnTo>
                    <a:pt x="27" y="1440"/>
                  </a:lnTo>
                  <a:lnTo>
                    <a:pt x="123" y="1477"/>
                  </a:lnTo>
                  <a:lnTo>
                    <a:pt x="176" y="1509"/>
                  </a:lnTo>
                  <a:lnTo>
                    <a:pt x="320" y="1552"/>
                  </a:lnTo>
                  <a:lnTo>
                    <a:pt x="427" y="1616"/>
                  </a:lnTo>
                  <a:lnTo>
                    <a:pt x="549" y="1653"/>
                  </a:lnTo>
                  <a:lnTo>
                    <a:pt x="715" y="1669"/>
                  </a:lnTo>
                  <a:lnTo>
                    <a:pt x="853" y="1594"/>
                  </a:lnTo>
                  <a:lnTo>
                    <a:pt x="1013" y="1440"/>
                  </a:lnTo>
                  <a:lnTo>
                    <a:pt x="1104" y="1274"/>
                  </a:lnTo>
                  <a:lnTo>
                    <a:pt x="1157" y="1109"/>
                  </a:lnTo>
                  <a:lnTo>
                    <a:pt x="1157" y="885"/>
                  </a:lnTo>
                  <a:lnTo>
                    <a:pt x="1157" y="704"/>
                  </a:lnTo>
                  <a:lnTo>
                    <a:pt x="1269" y="645"/>
                  </a:lnTo>
                  <a:lnTo>
                    <a:pt x="1621" y="421"/>
                  </a:lnTo>
                  <a:lnTo>
                    <a:pt x="1723" y="405"/>
                  </a:lnTo>
                  <a:lnTo>
                    <a:pt x="1845" y="341"/>
                  </a:lnTo>
                  <a:lnTo>
                    <a:pt x="2037" y="0"/>
                  </a:lnTo>
                </a:path>
              </a:pathLst>
            </a:custGeom>
            <a:noFill/>
            <a:ln w="19050">
              <a:solidFill>
                <a:srgbClr val="FF0000"/>
              </a:solidFill>
              <a:round/>
              <a:headEnd type="none" w="med" len="med"/>
              <a:tailEnd type="triangle" w="med" len="med"/>
            </a:ln>
            <a:effectLst/>
          </p:spPr>
          <p:txBody>
            <a:bodyPr/>
            <a:lstStyle/>
            <a:p>
              <a:endParaRPr lang="en-US">
                <a:solidFill>
                  <a:srgbClr val="FF0000"/>
                </a:solidFill>
              </a:endParaRPr>
            </a:p>
          </p:txBody>
        </p:sp>
        <p:grpSp>
          <p:nvGrpSpPr>
            <p:cNvPr id="7" name="Group 39"/>
            <p:cNvGrpSpPr/>
            <p:nvPr/>
          </p:nvGrpSpPr>
          <p:grpSpPr>
            <a:xfrm>
              <a:off x="155136" y="1030288"/>
              <a:ext cx="1240917" cy="977002"/>
              <a:chOff x="155136" y="1030288"/>
              <a:chExt cx="1240917" cy="977002"/>
            </a:xfrm>
          </p:grpSpPr>
          <p:sp>
            <p:nvSpPr>
              <p:cNvPr id="2070" name="Text Box 22"/>
              <p:cNvSpPr txBox="1">
                <a:spLocks noChangeArrowheads="1"/>
              </p:cNvSpPr>
              <p:nvPr/>
            </p:nvSpPr>
            <p:spPr bwMode="auto">
              <a:xfrm>
                <a:off x="373063" y="1030288"/>
                <a:ext cx="900112" cy="274637"/>
              </a:xfrm>
              <a:prstGeom prst="rect">
                <a:avLst/>
              </a:prstGeom>
              <a:noFill/>
              <a:ln w="9525">
                <a:noFill/>
                <a:miter lim="800000"/>
                <a:headEnd/>
                <a:tailEnd/>
              </a:ln>
              <a:effectLst/>
            </p:spPr>
            <p:txBody>
              <a:bodyPr wrap="none">
                <a:spAutoFit/>
              </a:bodyPr>
              <a:lstStyle/>
              <a:p>
                <a:r>
                  <a:rPr lang="en-US" sz="1200" dirty="0">
                    <a:solidFill>
                      <a:srgbClr val="FF0000"/>
                    </a:solidFill>
                  </a:rPr>
                  <a:t>Navigation</a:t>
                </a:r>
              </a:p>
            </p:txBody>
          </p:sp>
          <p:sp>
            <p:nvSpPr>
              <p:cNvPr id="34" name="TextBox 33"/>
              <p:cNvSpPr txBox="1"/>
              <p:nvPr/>
            </p:nvSpPr>
            <p:spPr>
              <a:xfrm>
                <a:off x="155136" y="1176293"/>
                <a:ext cx="1240917" cy="830997"/>
              </a:xfrm>
              <a:prstGeom prst="rect">
                <a:avLst/>
              </a:prstGeom>
              <a:noFill/>
            </p:spPr>
            <p:txBody>
              <a:bodyPr wrap="none" rtlCol="0">
                <a:spAutoFit/>
              </a:bodyPr>
              <a:lstStyle/>
              <a:p>
                <a:pPr>
                  <a:buFont typeface="Arial" pitchFamily="34" charset="0"/>
                  <a:buChar char="•"/>
                </a:pPr>
                <a:r>
                  <a:rPr lang="en-US" sz="1200" dirty="0" smtClean="0"/>
                  <a:t>Water levels</a:t>
                </a:r>
              </a:p>
              <a:p>
                <a:pPr>
                  <a:buFont typeface="Arial" pitchFamily="34" charset="0"/>
                  <a:buChar char="•"/>
                </a:pPr>
                <a:r>
                  <a:rPr lang="en-US" sz="1200" dirty="0" smtClean="0"/>
                  <a:t>Canals, locks</a:t>
                </a:r>
              </a:p>
              <a:p>
                <a:pPr>
                  <a:buFont typeface="Arial" pitchFamily="34" charset="0"/>
                  <a:buChar char="•"/>
                </a:pPr>
                <a:r>
                  <a:rPr lang="en-US" sz="1200" dirty="0" smtClean="0"/>
                  <a:t>Dredging, banks</a:t>
                </a:r>
              </a:p>
              <a:p>
                <a:pPr>
                  <a:buFont typeface="Arial" pitchFamily="34" charset="0"/>
                  <a:buChar char="•"/>
                </a:pPr>
                <a:r>
                  <a:rPr lang="en-US" sz="1200" dirty="0" smtClean="0"/>
                  <a:t>Docks</a:t>
                </a:r>
              </a:p>
            </p:txBody>
          </p:sp>
        </p:grpSp>
      </p:grpSp>
      <p:grpSp>
        <p:nvGrpSpPr>
          <p:cNvPr id="8" name="Group 50"/>
          <p:cNvGrpSpPr/>
          <p:nvPr/>
        </p:nvGrpSpPr>
        <p:grpSpPr>
          <a:xfrm>
            <a:off x="4710113" y="3938588"/>
            <a:ext cx="3932237" cy="2404412"/>
            <a:chOff x="4710113" y="3938588"/>
            <a:chExt cx="3932237" cy="2404412"/>
          </a:xfrm>
        </p:grpSpPr>
        <p:sp>
          <p:nvSpPr>
            <p:cNvPr id="2067" name="Rectangle 19"/>
            <p:cNvSpPr>
              <a:spLocks noChangeArrowheads="1"/>
            </p:cNvSpPr>
            <p:nvPr/>
          </p:nvSpPr>
          <p:spPr bwMode="auto">
            <a:xfrm>
              <a:off x="4710113" y="3938588"/>
              <a:ext cx="127000" cy="127000"/>
            </a:xfrm>
            <a:prstGeom prst="rect">
              <a:avLst/>
            </a:prstGeom>
            <a:noFill/>
            <a:ln w="19050">
              <a:solidFill>
                <a:srgbClr val="FF0000"/>
              </a:solidFill>
              <a:miter lim="800000"/>
              <a:headEnd/>
              <a:tailEnd/>
            </a:ln>
            <a:effectLst/>
          </p:spPr>
          <p:txBody>
            <a:bodyPr wrap="none" anchor="ctr"/>
            <a:lstStyle/>
            <a:p>
              <a:endParaRPr lang="en-US">
                <a:solidFill>
                  <a:srgbClr val="FF0000"/>
                </a:solidFill>
              </a:endParaRPr>
            </a:p>
          </p:txBody>
        </p:sp>
        <p:sp>
          <p:nvSpPr>
            <p:cNvPr id="2071" name="Text Box 23"/>
            <p:cNvSpPr txBox="1">
              <a:spLocks noChangeArrowheads="1"/>
            </p:cNvSpPr>
            <p:nvPr/>
          </p:nvSpPr>
          <p:spPr bwMode="auto">
            <a:xfrm>
              <a:off x="7916863" y="5545138"/>
              <a:ext cx="725487" cy="274637"/>
            </a:xfrm>
            <a:prstGeom prst="rect">
              <a:avLst/>
            </a:prstGeom>
            <a:noFill/>
            <a:ln w="9525">
              <a:noFill/>
              <a:miter lim="800000"/>
              <a:headEnd/>
              <a:tailEnd/>
            </a:ln>
            <a:effectLst/>
          </p:spPr>
          <p:txBody>
            <a:bodyPr wrap="none">
              <a:spAutoFit/>
            </a:bodyPr>
            <a:lstStyle/>
            <a:p>
              <a:r>
                <a:rPr lang="en-US" sz="1200" dirty="0">
                  <a:solidFill>
                    <a:srgbClr val="FF0000"/>
                  </a:solidFill>
                </a:rPr>
                <a:t>Industry</a:t>
              </a:r>
            </a:p>
          </p:txBody>
        </p:sp>
        <p:sp>
          <p:nvSpPr>
            <p:cNvPr id="35" name="TextBox 34"/>
            <p:cNvSpPr txBox="1"/>
            <p:nvPr/>
          </p:nvSpPr>
          <p:spPr>
            <a:xfrm>
              <a:off x="7569740" y="5696669"/>
              <a:ext cx="989502" cy="646331"/>
            </a:xfrm>
            <a:prstGeom prst="rect">
              <a:avLst/>
            </a:prstGeom>
            <a:noFill/>
          </p:spPr>
          <p:txBody>
            <a:bodyPr wrap="none" rtlCol="0">
              <a:spAutoFit/>
            </a:bodyPr>
            <a:lstStyle/>
            <a:p>
              <a:pPr>
                <a:buFont typeface="Arial" pitchFamily="34" charset="0"/>
                <a:buChar char="•"/>
              </a:pPr>
              <a:r>
                <a:rPr lang="en-US" sz="1200" dirty="0" smtClean="0"/>
                <a:t>Ingredient</a:t>
              </a:r>
            </a:p>
            <a:p>
              <a:pPr>
                <a:buFont typeface="Arial" pitchFamily="34" charset="0"/>
                <a:buChar char="•"/>
              </a:pPr>
              <a:r>
                <a:rPr lang="en-US" sz="1200" dirty="0" smtClean="0"/>
                <a:t>Processing</a:t>
              </a:r>
            </a:p>
            <a:p>
              <a:pPr>
                <a:buFont typeface="Arial" pitchFamily="34" charset="0"/>
                <a:buChar char="•"/>
              </a:pPr>
              <a:r>
                <a:rPr lang="en-US" sz="1200" dirty="0" smtClean="0"/>
                <a:t>Wastewater</a:t>
              </a:r>
            </a:p>
          </p:txBody>
        </p:sp>
      </p:grpSp>
      <p:grpSp>
        <p:nvGrpSpPr>
          <p:cNvPr id="9" name="Group 42"/>
          <p:cNvGrpSpPr/>
          <p:nvPr/>
        </p:nvGrpSpPr>
        <p:grpSpPr>
          <a:xfrm>
            <a:off x="156610" y="1543050"/>
            <a:ext cx="3246990" cy="1593220"/>
            <a:chOff x="156610" y="1543050"/>
            <a:chExt cx="3246990" cy="1593220"/>
          </a:xfrm>
        </p:grpSpPr>
        <p:sp>
          <p:nvSpPr>
            <p:cNvPr id="2055" name="Rectangle 7"/>
            <p:cNvSpPr>
              <a:spLocks noChangeArrowheads="1"/>
            </p:cNvSpPr>
            <p:nvPr/>
          </p:nvSpPr>
          <p:spPr bwMode="auto">
            <a:xfrm>
              <a:off x="3048000" y="1543050"/>
              <a:ext cx="355600" cy="355600"/>
            </a:xfrm>
            <a:prstGeom prst="rect">
              <a:avLst/>
            </a:prstGeom>
            <a:noFill/>
            <a:ln w="19050">
              <a:solidFill>
                <a:srgbClr val="FF0000"/>
              </a:solidFill>
              <a:miter lim="800000"/>
              <a:headEnd/>
              <a:tailEnd/>
            </a:ln>
            <a:effectLst/>
          </p:spPr>
          <p:txBody>
            <a:bodyPr wrap="none" anchor="ctr"/>
            <a:lstStyle/>
            <a:p>
              <a:endParaRPr lang="en-US">
                <a:solidFill>
                  <a:srgbClr val="FF0000"/>
                </a:solidFill>
              </a:endParaRPr>
            </a:p>
          </p:txBody>
        </p:sp>
        <p:sp>
          <p:nvSpPr>
            <p:cNvPr id="2077" name="Text Box 29"/>
            <p:cNvSpPr txBox="1">
              <a:spLocks noChangeArrowheads="1"/>
            </p:cNvSpPr>
            <p:nvPr/>
          </p:nvSpPr>
          <p:spPr bwMode="auto">
            <a:xfrm>
              <a:off x="446088" y="2147888"/>
              <a:ext cx="857927" cy="276999"/>
            </a:xfrm>
            <a:prstGeom prst="rect">
              <a:avLst/>
            </a:prstGeom>
            <a:noFill/>
            <a:ln w="9525">
              <a:noFill/>
              <a:miter lim="800000"/>
              <a:headEnd/>
              <a:tailEnd/>
            </a:ln>
            <a:effectLst/>
          </p:spPr>
          <p:txBody>
            <a:bodyPr wrap="none">
              <a:spAutoFit/>
            </a:bodyPr>
            <a:lstStyle/>
            <a:p>
              <a:r>
                <a:rPr lang="en-US" sz="1200" dirty="0" smtClean="0">
                  <a:solidFill>
                    <a:srgbClr val="FF0000"/>
                  </a:solidFill>
                </a:rPr>
                <a:t>Household</a:t>
              </a:r>
              <a:endParaRPr lang="en-US" sz="1200" dirty="0">
                <a:solidFill>
                  <a:srgbClr val="FF0000"/>
                </a:solidFill>
              </a:endParaRPr>
            </a:p>
          </p:txBody>
        </p:sp>
        <p:sp>
          <p:nvSpPr>
            <p:cNvPr id="36" name="TextBox 35"/>
            <p:cNvSpPr txBox="1"/>
            <p:nvPr/>
          </p:nvSpPr>
          <p:spPr>
            <a:xfrm>
              <a:off x="156610" y="2305273"/>
              <a:ext cx="886268" cy="830997"/>
            </a:xfrm>
            <a:prstGeom prst="rect">
              <a:avLst/>
            </a:prstGeom>
            <a:noFill/>
          </p:spPr>
          <p:txBody>
            <a:bodyPr wrap="none" rtlCol="0">
              <a:spAutoFit/>
            </a:bodyPr>
            <a:lstStyle/>
            <a:p>
              <a:pPr>
                <a:buFont typeface="Arial" pitchFamily="34" charset="0"/>
                <a:buChar char="•"/>
              </a:pPr>
              <a:r>
                <a:rPr lang="en-US" sz="1200" dirty="0" smtClean="0"/>
                <a:t>Drinking</a:t>
              </a:r>
            </a:p>
            <a:p>
              <a:pPr>
                <a:buFont typeface="Arial" pitchFamily="34" charset="0"/>
                <a:buChar char="•"/>
              </a:pPr>
              <a:r>
                <a:rPr lang="en-US" sz="1200" dirty="0" smtClean="0"/>
                <a:t>Sanitation</a:t>
              </a:r>
            </a:p>
            <a:p>
              <a:pPr>
                <a:buFont typeface="Arial" pitchFamily="34" charset="0"/>
                <a:buChar char="•"/>
              </a:pPr>
              <a:r>
                <a:rPr lang="en-US" sz="1200" dirty="0" smtClean="0"/>
                <a:t>Gardening</a:t>
              </a:r>
            </a:p>
            <a:p>
              <a:pPr>
                <a:buFont typeface="Arial" pitchFamily="34" charset="0"/>
                <a:buChar char="•"/>
              </a:pPr>
              <a:r>
                <a:rPr lang="en-US" sz="1200" dirty="0" smtClean="0"/>
                <a:t>Carwash</a:t>
              </a:r>
            </a:p>
          </p:txBody>
        </p:sp>
      </p:grpSp>
      <p:grpSp>
        <p:nvGrpSpPr>
          <p:cNvPr id="10" name="Group 44"/>
          <p:cNvGrpSpPr/>
          <p:nvPr/>
        </p:nvGrpSpPr>
        <p:grpSpPr>
          <a:xfrm>
            <a:off x="158084" y="2597150"/>
            <a:ext cx="5133054" cy="1676978"/>
            <a:chOff x="158084" y="2597150"/>
            <a:chExt cx="5133054" cy="1676978"/>
          </a:xfrm>
        </p:grpSpPr>
        <p:sp>
          <p:nvSpPr>
            <p:cNvPr id="2058" name="Rectangle 10"/>
            <p:cNvSpPr>
              <a:spLocks noChangeArrowheads="1"/>
            </p:cNvSpPr>
            <p:nvPr/>
          </p:nvSpPr>
          <p:spPr bwMode="auto">
            <a:xfrm>
              <a:off x="5122863" y="2597150"/>
              <a:ext cx="168275" cy="168275"/>
            </a:xfrm>
            <a:prstGeom prst="rect">
              <a:avLst/>
            </a:prstGeom>
            <a:noFill/>
            <a:ln w="19050">
              <a:solidFill>
                <a:srgbClr val="FF0000"/>
              </a:solidFill>
              <a:miter lim="800000"/>
              <a:headEnd/>
              <a:tailEnd/>
            </a:ln>
            <a:effectLst/>
          </p:spPr>
          <p:txBody>
            <a:bodyPr wrap="none" anchor="ctr"/>
            <a:lstStyle/>
            <a:p>
              <a:endParaRPr lang="en-US">
                <a:solidFill>
                  <a:srgbClr val="FF0000"/>
                </a:solidFill>
              </a:endParaRPr>
            </a:p>
          </p:txBody>
        </p:sp>
        <p:sp>
          <p:nvSpPr>
            <p:cNvPr id="2078" name="Text Box 30"/>
            <p:cNvSpPr txBox="1">
              <a:spLocks noChangeArrowheads="1"/>
            </p:cNvSpPr>
            <p:nvPr/>
          </p:nvSpPr>
          <p:spPr bwMode="auto">
            <a:xfrm>
              <a:off x="420688" y="3292475"/>
              <a:ext cx="733425" cy="274638"/>
            </a:xfrm>
            <a:prstGeom prst="rect">
              <a:avLst/>
            </a:prstGeom>
            <a:noFill/>
            <a:ln w="9525">
              <a:noFill/>
              <a:miter lim="800000"/>
              <a:headEnd/>
              <a:tailEnd/>
            </a:ln>
            <a:effectLst/>
          </p:spPr>
          <p:txBody>
            <a:bodyPr>
              <a:spAutoFit/>
            </a:bodyPr>
            <a:lstStyle/>
            <a:p>
              <a:r>
                <a:rPr lang="en-US" sz="1200" dirty="0" smtClean="0">
                  <a:solidFill>
                    <a:srgbClr val="FF0000"/>
                  </a:solidFill>
                </a:rPr>
                <a:t>Societal</a:t>
              </a:r>
              <a:endParaRPr lang="en-US" sz="1200" dirty="0">
                <a:solidFill>
                  <a:srgbClr val="FF0000"/>
                </a:solidFill>
              </a:endParaRPr>
            </a:p>
          </p:txBody>
        </p:sp>
        <p:sp>
          <p:nvSpPr>
            <p:cNvPr id="37" name="TextBox 36"/>
            <p:cNvSpPr txBox="1"/>
            <p:nvPr/>
          </p:nvSpPr>
          <p:spPr>
            <a:xfrm>
              <a:off x="158084" y="3443131"/>
              <a:ext cx="1295739" cy="830997"/>
            </a:xfrm>
            <a:prstGeom prst="rect">
              <a:avLst/>
            </a:prstGeom>
            <a:noFill/>
          </p:spPr>
          <p:txBody>
            <a:bodyPr wrap="none" rtlCol="0">
              <a:spAutoFit/>
            </a:bodyPr>
            <a:lstStyle/>
            <a:p>
              <a:pPr>
                <a:buFont typeface="Arial" pitchFamily="34" charset="0"/>
                <a:buChar char="•"/>
              </a:pPr>
              <a:r>
                <a:rPr lang="en-US" sz="1200" dirty="0" smtClean="0"/>
                <a:t>Tourism</a:t>
              </a:r>
            </a:p>
            <a:p>
              <a:pPr>
                <a:buFont typeface="Arial" pitchFamily="34" charset="0"/>
                <a:buChar char="•"/>
              </a:pPr>
              <a:r>
                <a:rPr lang="en-US" sz="1200" dirty="0" smtClean="0"/>
                <a:t>Sports (golf?)</a:t>
              </a:r>
            </a:p>
            <a:p>
              <a:pPr>
                <a:buFont typeface="Arial" pitchFamily="34" charset="0"/>
                <a:buChar char="•"/>
              </a:pPr>
              <a:r>
                <a:rPr lang="en-US" sz="1200" dirty="0" smtClean="0"/>
                <a:t>Aesthetics</a:t>
              </a:r>
            </a:p>
            <a:p>
              <a:pPr>
                <a:buFont typeface="Arial" pitchFamily="34" charset="0"/>
                <a:buChar char="•"/>
              </a:pPr>
              <a:r>
                <a:rPr lang="en-US" sz="1200" dirty="0" smtClean="0"/>
                <a:t>National security</a:t>
              </a:r>
            </a:p>
          </p:txBody>
        </p:sp>
      </p:grpSp>
      <p:grpSp>
        <p:nvGrpSpPr>
          <p:cNvPr id="11" name="Group 49"/>
          <p:cNvGrpSpPr/>
          <p:nvPr/>
        </p:nvGrpSpPr>
        <p:grpSpPr>
          <a:xfrm>
            <a:off x="159558" y="4418013"/>
            <a:ext cx="5203017" cy="1101725"/>
            <a:chOff x="159558" y="4418013"/>
            <a:chExt cx="5203017" cy="1101725"/>
          </a:xfrm>
        </p:grpSpPr>
        <p:sp>
          <p:nvSpPr>
            <p:cNvPr id="2079" name="Text Box 31"/>
            <p:cNvSpPr txBox="1">
              <a:spLocks noChangeArrowheads="1"/>
            </p:cNvSpPr>
            <p:nvPr/>
          </p:nvSpPr>
          <p:spPr bwMode="auto">
            <a:xfrm>
              <a:off x="228600" y="4418013"/>
              <a:ext cx="1237903" cy="276999"/>
            </a:xfrm>
            <a:prstGeom prst="rect">
              <a:avLst/>
            </a:prstGeom>
            <a:noFill/>
            <a:ln w="9525">
              <a:noFill/>
              <a:miter lim="800000"/>
              <a:headEnd/>
              <a:tailEnd/>
            </a:ln>
            <a:effectLst/>
          </p:spPr>
          <p:txBody>
            <a:bodyPr wrap="none">
              <a:spAutoFit/>
            </a:bodyPr>
            <a:lstStyle/>
            <a:p>
              <a:r>
                <a:rPr lang="en-US" sz="1200" dirty="0" smtClean="0">
                  <a:solidFill>
                    <a:srgbClr val="FF0000"/>
                  </a:solidFill>
                </a:rPr>
                <a:t>Drainage / waste</a:t>
              </a:r>
              <a:endParaRPr lang="en-US" sz="1200" dirty="0">
                <a:solidFill>
                  <a:srgbClr val="FF0000"/>
                </a:solidFill>
              </a:endParaRPr>
            </a:p>
          </p:txBody>
        </p:sp>
        <p:sp>
          <p:nvSpPr>
            <p:cNvPr id="2084" name="Rectangle 36"/>
            <p:cNvSpPr>
              <a:spLocks noChangeArrowheads="1"/>
            </p:cNvSpPr>
            <p:nvPr/>
          </p:nvSpPr>
          <p:spPr bwMode="auto">
            <a:xfrm>
              <a:off x="5251450" y="5408613"/>
              <a:ext cx="111125" cy="111125"/>
            </a:xfrm>
            <a:prstGeom prst="rect">
              <a:avLst/>
            </a:prstGeom>
            <a:noFill/>
            <a:ln w="19050">
              <a:solidFill>
                <a:srgbClr val="FF0000"/>
              </a:solidFill>
              <a:miter lim="800000"/>
              <a:headEnd/>
              <a:tailEnd/>
            </a:ln>
            <a:effectLst/>
          </p:spPr>
          <p:txBody>
            <a:bodyPr wrap="none" anchor="ctr"/>
            <a:lstStyle/>
            <a:p>
              <a:endParaRPr lang="en-US">
                <a:solidFill>
                  <a:srgbClr val="FF0000"/>
                </a:solidFill>
              </a:endParaRPr>
            </a:p>
          </p:txBody>
        </p:sp>
        <p:sp>
          <p:nvSpPr>
            <p:cNvPr id="38" name="TextBox 37"/>
            <p:cNvSpPr txBox="1"/>
            <p:nvPr/>
          </p:nvSpPr>
          <p:spPr>
            <a:xfrm>
              <a:off x="159558" y="4580989"/>
              <a:ext cx="1186992" cy="830997"/>
            </a:xfrm>
            <a:prstGeom prst="rect">
              <a:avLst/>
            </a:prstGeom>
            <a:noFill/>
          </p:spPr>
          <p:txBody>
            <a:bodyPr wrap="none" rtlCol="0">
              <a:spAutoFit/>
            </a:bodyPr>
            <a:lstStyle/>
            <a:p>
              <a:pPr>
                <a:buFont typeface="Arial" pitchFamily="34" charset="0"/>
                <a:buChar char="•"/>
              </a:pPr>
              <a:r>
                <a:rPr lang="en-US" sz="1200" dirty="0" smtClean="0"/>
                <a:t>Conveyance</a:t>
              </a:r>
            </a:p>
            <a:p>
              <a:pPr>
                <a:buFont typeface="Arial" pitchFamily="34" charset="0"/>
                <a:buChar char="•"/>
              </a:pPr>
              <a:r>
                <a:rPr lang="en-US" sz="1200" dirty="0" smtClean="0"/>
                <a:t>Resilience</a:t>
              </a:r>
            </a:p>
            <a:p>
              <a:pPr>
                <a:buFont typeface="Arial" pitchFamily="34" charset="0"/>
                <a:buChar char="•"/>
              </a:pPr>
              <a:r>
                <a:rPr lang="en-US" sz="1200" dirty="0" smtClean="0"/>
                <a:t>Concentrations</a:t>
              </a:r>
            </a:p>
            <a:p>
              <a:pPr>
                <a:buFont typeface="Arial" pitchFamily="34" charset="0"/>
                <a:buChar char="•"/>
              </a:pPr>
              <a:r>
                <a:rPr lang="en-US" sz="1200" dirty="0" smtClean="0"/>
                <a:t>Connectivity</a:t>
              </a:r>
            </a:p>
          </p:txBody>
        </p:sp>
      </p:grpSp>
      <p:grpSp>
        <p:nvGrpSpPr>
          <p:cNvPr id="12" name="Group 48"/>
          <p:cNvGrpSpPr/>
          <p:nvPr/>
        </p:nvGrpSpPr>
        <p:grpSpPr>
          <a:xfrm>
            <a:off x="161032" y="4941888"/>
            <a:ext cx="3787081" cy="1599078"/>
            <a:chOff x="161032" y="4941888"/>
            <a:chExt cx="3787081" cy="1599078"/>
          </a:xfrm>
        </p:grpSpPr>
        <p:sp>
          <p:nvSpPr>
            <p:cNvPr id="2080" name="Text Box 32"/>
            <p:cNvSpPr txBox="1">
              <a:spLocks noChangeArrowheads="1"/>
            </p:cNvSpPr>
            <p:nvPr/>
          </p:nvSpPr>
          <p:spPr bwMode="auto">
            <a:xfrm>
              <a:off x="527382" y="5551488"/>
              <a:ext cx="615618" cy="276999"/>
            </a:xfrm>
            <a:prstGeom prst="rect">
              <a:avLst/>
            </a:prstGeom>
            <a:noFill/>
            <a:ln w="9525">
              <a:noFill/>
              <a:miter lim="800000"/>
              <a:headEnd/>
              <a:tailEnd/>
            </a:ln>
            <a:effectLst/>
          </p:spPr>
          <p:txBody>
            <a:bodyPr wrap="none">
              <a:spAutoFit/>
            </a:bodyPr>
            <a:lstStyle/>
            <a:p>
              <a:r>
                <a:rPr lang="en-US" sz="1200" dirty="0" smtClean="0">
                  <a:solidFill>
                    <a:srgbClr val="FF0000"/>
                  </a:solidFill>
                </a:rPr>
                <a:t>Nature</a:t>
              </a:r>
              <a:endParaRPr lang="en-US" sz="1200" dirty="0">
                <a:solidFill>
                  <a:srgbClr val="FF0000"/>
                </a:solidFill>
              </a:endParaRPr>
            </a:p>
          </p:txBody>
        </p:sp>
        <p:sp>
          <p:nvSpPr>
            <p:cNvPr id="2069" name="Rectangle 21"/>
            <p:cNvSpPr>
              <a:spLocks noChangeArrowheads="1"/>
            </p:cNvSpPr>
            <p:nvPr/>
          </p:nvSpPr>
          <p:spPr bwMode="auto">
            <a:xfrm>
              <a:off x="3532188" y="4941888"/>
              <a:ext cx="415925" cy="415925"/>
            </a:xfrm>
            <a:prstGeom prst="rect">
              <a:avLst/>
            </a:prstGeom>
            <a:noFill/>
            <a:ln w="19050">
              <a:solidFill>
                <a:srgbClr val="FF0000"/>
              </a:solidFill>
              <a:miter lim="800000"/>
              <a:headEnd/>
              <a:tailEnd/>
            </a:ln>
            <a:effectLst/>
          </p:spPr>
          <p:txBody>
            <a:bodyPr wrap="none" anchor="ctr"/>
            <a:lstStyle/>
            <a:p>
              <a:endParaRPr lang="en-US">
                <a:solidFill>
                  <a:srgbClr val="FF0000"/>
                </a:solidFill>
              </a:endParaRPr>
            </a:p>
          </p:txBody>
        </p:sp>
        <p:sp>
          <p:nvSpPr>
            <p:cNvPr id="39" name="TextBox 38"/>
            <p:cNvSpPr txBox="1"/>
            <p:nvPr/>
          </p:nvSpPr>
          <p:spPr>
            <a:xfrm>
              <a:off x="161032" y="5709969"/>
              <a:ext cx="1341201" cy="830997"/>
            </a:xfrm>
            <a:prstGeom prst="rect">
              <a:avLst/>
            </a:prstGeom>
            <a:noFill/>
          </p:spPr>
          <p:txBody>
            <a:bodyPr wrap="none" rtlCol="0">
              <a:spAutoFit/>
            </a:bodyPr>
            <a:lstStyle/>
            <a:p>
              <a:pPr>
                <a:buFont typeface="Arial" pitchFamily="34" charset="0"/>
                <a:buChar char="•"/>
              </a:pPr>
              <a:r>
                <a:rPr lang="en-US" sz="1200" dirty="0" smtClean="0"/>
                <a:t>Conservation</a:t>
              </a:r>
            </a:p>
            <a:p>
              <a:pPr>
                <a:buFont typeface="Arial" pitchFamily="34" charset="0"/>
                <a:buChar char="•"/>
              </a:pPr>
              <a:r>
                <a:rPr lang="en-US" sz="1200" dirty="0" smtClean="0"/>
                <a:t>Natural resources</a:t>
              </a:r>
            </a:p>
            <a:p>
              <a:pPr>
                <a:buFont typeface="Arial" pitchFamily="34" charset="0"/>
                <a:buChar char="•"/>
              </a:pPr>
              <a:r>
                <a:rPr lang="en-US" sz="1200" dirty="0" smtClean="0"/>
                <a:t>Climate change</a:t>
              </a:r>
            </a:p>
            <a:p>
              <a:pPr>
                <a:buFont typeface="Arial" pitchFamily="34" charset="0"/>
                <a:buChar char="•"/>
              </a:pPr>
              <a:r>
                <a:rPr lang="en-US" sz="1200" dirty="0" smtClean="0"/>
                <a:t>Eco-processes</a:t>
              </a:r>
            </a:p>
          </p:txBody>
        </p:sp>
      </p:grpSp>
      <p:sp>
        <p:nvSpPr>
          <p:cNvPr id="49" name="Title 1"/>
          <p:cNvSpPr txBox="1">
            <a:spLocks/>
          </p:cNvSpPr>
          <p:nvPr/>
        </p:nvSpPr>
        <p:spPr bwMode="auto">
          <a:xfrm>
            <a:off x="500034" y="142852"/>
            <a:ext cx="8358246" cy="561975"/>
          </a:xfrm>
          <a:prstGeom prst="rect">
            <a:avLst/>
          </a:prstGeom>
          <a:solidFill>
            <a:schemeClr val="folHlink"/>
          </a:solid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US" sz="2000" b="1" dirty="0" smtClean="0"/>
              <a:t>Hydrological services from infrastructure</a:t>
            </a:r>
            <a:endParaRPr 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5486</TotalTime>
  <Words>2853</Words>
  <Application>Microsoft Office PowerPoint</Application>
  <PresentationFormat>On-screen Show (4:3)</PresentationFormat>
  <Paragraphs>513</Paragraphs>
  <Slides>32</Slides>
  <Notes>18</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Default Design</vt:lpstr>
      <vt:lpstr>Training Course on Ecosystem Based Climate Change Adaptation   The Integration of Ecosystems into Infrastructure for Climate Change Adaptation  (Module 3)</vt:lpstr>
      <vt:lpstr>Adaptation principles from module one</vt:lpstr>
      <vt:lpstr>In this presentation….</vt:lpstr>
      <vt:lpstr>Our built world: Ecosystem Engineers</vt:lpstr>
      <vt:lpstr>The Ultimate Ecosystem Engineer</vt:lpstr>
      <vt:lpstr>Ecological Integrity, Sustainable Development, and Infrastructure</vt:lpstr>
      <vt:lpstr>Infrastructure</vt:lpstr>
      <vt:lpstr>Slide 8</vt:lpstr>
      <vt:lpstr>Slide 9</vt:lpstr>
      <vt:lpstr>A system with a high intensity of water infrastructure taps more ecosystem services</vt:lpstr>
      <vt:lpstr>Case Study: Restoration of Riparian Wetlands</vt:lpstr>
      <vt:lpstr> Soft Infrastructure Case Study: Bioshields for Coastal Defense </vt:lpstr>
      <vt:lpstr>  Soft Infrastructure Case Study: Bioshields for Coastal Defense  </vt:lpstr>
      <vt:lpstr>Hybrid Infrastructure : Niagara falls and power generation</vt:lpstr>
      <vt:lpstr>From a Climate Adaptation Standpoint:</vt:lpstr>
      <vt:lpstr>Adaptive Institutions</vt:lpstr>
      <vt:lpstr>Snap Shot: What happens when we get it wrong? </vt:lpstr>
      <vt:lpstr>What does a non adaptive institution look like ?</vt:lpstr>
      <vt:lpstr>What does and adaptive institution look like?</vt:lpstr>
      <vt:lpstr>Principles for institutional management of water in a changing climate</vt:lpstr>
      <vt:lpstr>Water and Climate Change: What makes water so special? </vt:lpstr>
      <vt:lpstr>Water and Climate Change: Increasing Stress</vt:lpstr>
      <vt:lpstr>Activity: Water Usage, Variability, and Infrastructure</vt:lpstr>
      <vt:lpstr> Water and Climate Change: What don’t we know? </vt:lpstr>
      <vt:lpstr>Water and Climate Change: What do we know?</vt:lpstr>
      <vt:lpstr>Working with Multiple Future Scenarios</vt:lpstr>
      <vt:lpstr>Flowing Forward Methodology: The Basic Steps </vt:lpstr>
      <vt:lpstr>Flowing Forward Methodology: The Basic Steps </vt:lpstr>
      <vt:lpstr>Flowing Forward Methodology: The Basic Steps </vt:lpstr>
      <vt:lpstr>Flowing Forward Methodology: The Basic Steps </vt:lpstr>
      <vt:lpstr>Key Lessons and principles</vt:lpstr>
      <vt:lpstr>Training Course on Ecosystem Based Climate Change Adaptation</vt:lpstr>
    </vt:vector>
  </TitlesOfParts>
  <Company>Wageningen UR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 Course on Wetlands and Climate Change Adaptation   Title of the lecture   (part of Module xx, Title of Module)</dc:title>
  <dc:creator>terwi002</dc:creator>
  <cp:lastModifiedBy> </cp:lastModifiedBy>
  <cp:revision>514</cp:revision>
  <dcterms:created xsi:type="dcterms:W3CDTF">2010-06-21T10:49:54Z</dcterms:created>
  <dcterms:modified xsi:type="dcterms:W3CDTF">2010-06-23T23:05:03Z</dcterms:modified>
</cp:coreProperties>
</file>